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notesMasterIdLst>
    <p:notesMasterId r:id="rId24"/>
  </p:notesMasterIdLst>
  <p:sldIdLst>
    <p:sldId id="407" r:id="rId2"/>
    <p:sldId id="344" r:id="rId3"/>
    <p:sldId id="282" r:id="rId4"/>
    <p:sldId id="329" r:id="rId5"/>
    <p:sldId id="299" r:id="rId6"/>
    <p:sldId id="583" r:id="rId7"/>
    <p:sldId id="518" r:id="rId8"/>
    <p:sldId id="533" r:id="rId9"/>
    <p:sldId id="517" r:id="rId10"/>
    <p:sldId id="576" r:id="rId11"/>
    <p:sldId id="522" r:id="rId12"/>
    <p:sldId id="548" r:id="rId13"/>
    <p:sldId id="549" r:id="rId14"/>
    <p:sldId id="550" r:id="rId15"/>
    <p:sldId id="551" r:id="rId16"/>
    <p:sldId id="479" r:id="rId17"/>
    <p:sldId id="584" r:id="rId18"/>
    <p:sldId id="585" r:id="rId19"/>
    <p:sldId id="586" r:id="rId20"/>
    <p:sldId id="587" r:id="rId21"/>
    <p:sldId id="588" r:id="rId22"/>
    <p:sldId id="562" r:id="rId23"/>
  </p:sldIdLst>
  <p:sldSz cx="9144000" cy="5715000" type="screen16x10"/>
  <p:notesSz cx="6858000" cy="9144000"/>
  <p:embeddedFontLst>
    <p:embeddedFont>
      <p:font typeface="Cambria Math" panose="02040503050406030204" pitchFamily="18" charset="0"/>
      <p:regular r:id="rId25"/>
    </p:embeddedFont>
    <p:embeddedFont>
      <p:font typeface="Arial-Rounded" panose="020B0500000000000000" pitchFamily="34" charset="0"/>
      <p:regular r:id="rId26"/>
    </p:embeddedFont>
    <p:embeddedFont>
      <p:font typeface="黑体" panose="020B0604020202020204" charset="-122"/>
      <p:regular r:id="rId27"/>
    </p:embeddedFont>
    <p:embeddedFont>
      <p:font typeface="Calibri" panose="020F0502020204030204" pitchFamily="34" charset="0"/>
      <p:regular r:id="rId28"/>
      <p:bold r:id="rId29"/>
      <p:italic r:id="rId30"/>
      <p:boldItalic r:id="rId31"/>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6600"/>
    <a:srgbClr val="FFCCFF"/>
    <a:srgbClr val="FF7C80"/>
    <a:srgbClr val="0000CC"/>
    <a:srgbClr val="FFFFCC"/>
    <a:srgbClr val="CCFFFF"/>
    <a:srgbClr val="66CCFF"/>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5" autoAdjust="0"/>
    <p:restoredTop sz="98757" autoAdjust="0"/>
  </p:normalViewPr>
  <p:slideViewPr>
    <p:cSldViewPr snapToGrid="0">
      <p:cViewPr varScale="1">
        <p:scale>
          <a:sx n="88" d="100"/>
          <a:sy n="88" d="100"/>
        </p:scale>
        <p:origin x="1026" y="8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10/02/2022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AB53-3DFA-466F-8832-707AB88F9FF1}" type="slidenum">
              <a:rPr lang="en-US" smtClean="0"/>
              <a:t>3</a:t>
            </a:fld>
            <a:endParaRPr lang="en-US"/>
          </a:p>
        </p:txBody>
      </p:sp>
    </p:spTree>
    <p:extLst>
      <p:ext uri="{BB962C8B-B14F-4D97-AF65-F5344CB8AC3E}">
        <p14:creationId xmlns:p14="http://schemas.microsoft.com/office/powerpoint/2010/main" val="81038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3627682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584269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635775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2"/>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9"/>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514319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724414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6611164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6564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3493865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183586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9006622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895957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C29C64D2-274B-45A3-8200-54197C530B48}" type="datetimeFigureOut">
              <a:rPr lang="zh-CN" altLang="en-US" smtClean="0"/>
              <a:pPr/>
              <a:t>2022/2/10</a:t>
            </a:fld>
            <a:endParaRPr lang="zh-CN" alt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4036900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gi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3.png"/><Relationship Id="rId10" Type="http://schemas.openxmlformats.org/officeDocument/2006/relationships/image" Target="../media/image22.gif"/><Relationship Id="rId4" Type="http://schemas.microsoft.com/office/2007/relationships/hdphoto" Target="../media/hdphoto10.wdp"/><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audio" Target="../media/audio2.wav"/><Relationship Id="rId10" Type="http://schemas.microsoft.com/office/2007/relationships/hdphoto" Target="../media/hdphoto15.wdp"/><Relationship Id="rId4" Type="http://schemas.openxmlformats.org/officeDocument/2006/relationships/audio" Target="../media/audio1.wav"/><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audio" Target="../media/audio2.wav"/><Relationship Id="rId10" Type="http://schemas.microsoft.com/office/2007/relationships/hdphoto" Target="../media/hdphoto15.wdp"/><Relationship Id="rId4" Type="http://schemas.openxmlformats.org/officeDocument/2006/relationships/audio" Target="../media/audio1.wav"/><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audio" Target="../media/audio2.wav"/><Relationship Id="rId10" Type="http://schemas.microsoft.com/office/2007/relationships/hdphoto" Target="../media/hdphoto15.wdp"/><Relationship Id="rId4" Type="http://schemas.openxmlformats.org/officeDocument/2006/relationships/audio" Target="../media/audio1.wav"/><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audio" Target="../media/audio2.wav"/><Relationship Id="rId10" Type="http://schemas.microsoft.com/office/2007/relationships/hdphoto" Target="../media/hdphoto15.wdp"/><Relationship Id="rId4" Type="http://schemas.openxmlformats.org/officeDocument/2006/relationships/audio" Target="../media/audio1.wav"/><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4.png"/><Relationship Id="rId26" Type="http://schemas.microsoft.com/office/2007/relationships/hdphoto" Target="../media/hdphoto24.wdp"/><Relationship Id="rId3" Type="http://schemas.openxmlformats.org/officeDocument/2006/relationships/image" Target="../media/image47.png"/><Relationship Id="rId21" Type="http://schemas.openxmlformats.org/officeDocument/2006/relationships/image" Target="../media/image56.png"/><Relationship Id="rId7" Type="http://schemas.openxmlformats.org/officeDocument/2006/relationships/image" Target="../media/image23.png"/><Relationship Id="rId12" Type="http://schemas.openxmlformats.org/officeDocument/2006/relationships/image" Target="../media/image50.gif"/><Relationship Id="rId17" Type="http://schemas.openxmlformats.org/officeDocument/2006/relationships/image" Target="../media/image53.png"/><Relationship Id="rId25" Type="http://schemas.openxmlformats.org/officeDocument/2006/relationships/image" Target="../media/image58.png"/><Relationship Id="rId33" Type="http://schemas.microsoft.com/office/2007/relationships/hdphoto" Target="../media/hdphoto6.wdp"/><Relationship Id="rId2" Type="http://schemas.openxmlformats.org/officeDocument/2006/relationships/image" Target="../media/image46.gif"/><Relationship Id="rId16" Type="http://schemas.microsoft.com/office/2007/relationships/hdphoto" Target="../media/hdphoto20.wdp"/><Relationship Id="rId20" Type="http://schemas.openxmlformats.org/officeDocument/2006/relationships/image" Target="../media/image55.gif"/><Relationship Id="rId29"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21.gif"/><Relationship Id="rId24" Type="http://schemas.microsoft.com/office/2007/relationships/hdphoto" Target="../media/hdphoto23.wdp"/><Relationship Id="rId32" Type="http://schemas.openxmlformats.org/officeDocument/2006/relationships/image" Target="../media/image25.png"/><Relationship Id="rId5" Type="http://schemas.openxmlformats.org/officeDocument/2006/relationships/image" Target="../media/image48.png"/><Relationship Id="rId15" Type="http://schemas.openxmlformats.org/officeDocument/2006/relationships/image" Target="../media/image52.png"/><Relationship Id="rId23" Type="http://schemas.openxmlformats.org/officeDocument/2006/relationships/image" Target="../media/image57.png"/><Relationship Id="rId28" Type="http://schemas.microsoft.com/office/2007/relationships/hdphoto" Target="../media/hdphoto25.wdp"/><Relationship Id="rId10" Type="http://schemas.microsoft.com/office/2007/relationships/hdphoto" Target="../media/hdphoto18.wdp"/><Relationship Id="rId19" Type="http://schemas.microsoft.com/office/2007/relationships/hdphoto" Target="../media/hdphoto21.wdp"/><Relationship Id="rId31" Type="http://schemas.openxmlformats.org/officeDocument/2006/relationships/image" Target="../media/image22.gif"/><Relationship Id="rId4" Type="http://schemas.microsoft.com/office/2007/relationships/hdphoto" Target="../media/hdphoto16.wdp"/><Relationship Id="rId9" Type="http://schemas.openxmlformats.org/officeDocument/2006/relationships/image" Target="../media/image49.png"/><Relationship Id="rId14" Type="http://schemas.microsoft.com/office/2007/relationships/hdphoto" Target="../media/hdphoto19.wdp"/><Relationship Id="rId22" Type="http://schemas.microsoft.com/office/2007/relationships/hdphoto" Target="../media/hdphoto22.wdp"/><Relationship Id="rId27" Type="http://schemas.openxmlformats.org/officeDocument/2006/relationships/image" Target="../media/image59.png"/><Relationship Id="rId30" Type="http://schemas.microsoft.com/office/2007/relationships/hdphoto" Target="../media/hdphoto5.wdp"/><Relationship Id="rId8"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gif"/><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2.gif"/><Relationship Id="rId5" Type="http://schemas.openxmlformats.org/officeDocument/2006/relationships/image" Target="../media/image27.png"/><Relationship Id="rId10" Type="http://schemas.openxmlformats.org/officeDocument/2006/relationships/image" Target="../media/image21.gif"/><Relationship Id="rId4" Type="http://schemas.microsoft.com/office/2007/relationships/hdphoto" Target="../media/hdphoto7.wdp"/><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94" name="Picture 13" descr="bluline[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876300"/>
            <a:ext cx="9144000" cy="76200"/>
          </a:xfrm>
        </p:spPr>
      </p:pic>
      <p:pic>
        <p:nvPicPr>
          <p:cNvPr id="68619" name="Picture 11" descr="GEOMTRY"/>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a:xfrm>
            <a:off x="5571591" y="1532407"/>
            <a:ext cx="2191817" cy="1424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 name="Picture 11" descr="GEOMTRY"/>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flipH="1">
            <a:off x="447029" y="3795143"/>
            <a:ext cx="815061"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B050"/>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341" y="442471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730250" y="213043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7030A0"/>
                </a:solidFill>
                <a:latin typeface="Arial" pitchFamily="34" charset="0"/>
                <a:cs typeface="Arial" pitchFamily="34" charset="0"/>
              </a:rPr>
              <a:t>(</a:t>
            </a:r>
            <a:r>
              <a:rPr lang="en-US" sz="2800" b="1" dirty="0" err="1" smtClean="0">
                <a:solidFill>
                  <a:srgbClr val="7030A0"/>
                </a:solidFill>
                <a:latin typeface="Arial" pitchFamily="34" charset="0"/>
                <a:cs typeface="Arial" pitchFamily="34" charset="0"/>
              </a:rPr>
              <a:t>Tập</a:t>
            </a:r>
            <a:r>
              <a:rPr lang="en-US" sz="2800" b="1" dirty="0" smtClean="0">
                <a:solidFill>
                  <a:srgbClr val="7030A0"/>
                </a:solidFill>
                <a:latin typeface="Arial" pitchFamily="34" charset="0"/>
                <a:cs typeface="Arial" pitchFamily="34" charset="0"/>
              </a:rPr>
              <a:t> 2)</a:t>
            </a:r>
            <a:endParaRPr lang="en-US" sz="2800" b="1" dirty="0">
              <a:solidFill>
                <a:srgbClr val="7030A0"/>
              </a:solidFill>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3345" y="132369"/>
            <a:ext cx="956109"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4" y="254002"/>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60" y="70121"/>
            <a:ext cx="7358683"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200" b="1" dirty="0" smtClean="0">
                <a:ln>
                  <a:solidFill>
                    <a:srgbClr val="33CC33"/>
                  </a:solidFill>
                </a:ln>
                <a:solidFill>
                  <a:srgbClr val="FFFF00"/>
                </a:solidFill>
                <a:effectLst>
                  <a:outerShdw blurRad="38100" dist="38100" dir="2700000" algn="tl">
                    <a:srgbClr val="000000">
                      <a:alpha val="43137"/>
                    </a:srgbClr>
                  </a:outerShdw>
                </a:effectLst>
                <a:latin typeface="Arial" pitchFamily="34" charset="0"/>
                <a:cs typeface="Arial" pitchFamily="34" charset="0"/>
              </a:rPr>
              <a:t>BÀI GIẢNG SOẠN THẢO THEO BỘ SÁCH: </a:t>
            </a:r>
          </a:p>
          <a:p>
            <a:pPr algn="ctr"/>
            <a:r>
              <a:rPr lang="en-US" sz="2200" b="1" dirty="0" smtClean="0">
                <a:ln>
                  <a:solidFill>
                    <a:srgbClr val="33CC33"/>
                  </a:solidFill>
                </a:ln>
                <a:solidFill>
                  <a:srgbClr val="FFFF00"/>
                </a:solidFill>
                <a:effectLst>
                  <a:outerShdw blurRad="38100" dist="38100" dir="2700000" algn="tl">
                    <a:srgbClr val="000000">
                      <a:alpha val="43137"/>
                    </a:srgbClr>
                  </a:outerShdw>
                </a:effectLst>
                <a:latin typeface="Arial" pitchFamily="34" charset="0"/>
                <a:cs typeface="Arial" pitchFamily="34" charset="0"/>
              </a:rPr>
              <a:t>KẾT NỐI TRI THỨC VỚI CUỘC SỐNG</a:t>
            </a:r>
            <a:endParaRPr lang="en-US" sz="2200" b="1" dirty="0">
              <a:ln>
                <a:solidFill>
                  <a:srgbClr val="33CC33"/>
                </a:solidFill>
              </a:ln>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8708" name="Text Box 100"/>
          <p:cNvSpPr txBox="1">
            <a:spLocks noChangeArrowheads="1"/>
          </p:cNvSpPr>
          <p:nvPr/>
        </p:nvSpPr>
        <p:spPr bwMode="auto">
          <a:xfrm>
            <a:off x="854558" y="1420209"/>
            <a:ext cx="7457592" cy="83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800" b="1" dirty="0" smtClean="0">
                <a:solidFill>
                  <a:srgbClr val="FF0000"/>
                </a:solidFill>
                <a:latin typeface="Arial" pitchFamily="34" charset="0"/>
                <a:cs typeface="Arial" pitchFamily="34" charset="0"/>
              </a:rPr>
              <a:t>MÔN: TOÁN LỚP 2</a:t>
            </a:r>
            <a:endParaRPr lang="vi-VN" sz="4800" b="1" dirty="0">
              <a:solidFill>
                <a:srgbClr val="FF0000"/>
              </a:solidFill>
              <a:latin typeface="Arial" pitchFamily="34" charset="0"/>
              <a:cs typeface="Arial" pitchFamily="34" charset="0"/>
            </a:endParaRPr>
          </a:p>
        </p:txBody>
      </p:sp>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858426"/>
            <a:ext cx="259766" cy="432792"/>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sp>
        <p:nvSpPr>
          <p:cNvPr id="106" name="AutoShape 2"/>
          <p:cNvSpPr>
            <a:spLocks noChangeArrowheads="1"/>
          </p:cNvSpPr>
          <p:nvPr/>
        </p:nvSpPr>
        <p:spPr bwMode="auto">
          <a:xfrm flipH="1">
            <a:off x="609600" y="4325938"/>
            <a:ext cx="105958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108" name="Picture 22"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5514" y="4476498"/>
            <a:ext cx="1735714"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09"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7739" y="3718719"/>
            <a:ext cx="1304098"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916"/>
          <a:stretch/>
        </p:blipFill>
        <p:spPr bwMode="auto">
          <a:xfrm>
            <a:off x="3013758" y="3110450"/>
            <a:ext cx="3381254" cy="1897841"/>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249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241801"/>
            <a:ext cx="9143245" cy="1473200"/>
          </a:xfrm>
          <a:prstGeom prst="rect">
            <a:avLst/>
          </a:prstGeom>
        </p:spPr>
      </p:pic>
      <p:pic>
        <p:nvPicPr>
          <p:cNvPr id="19" name="Picture 18">
            <a:extLst>
              <a:ext uri="{FF2B5EF4-FFF2-40B4-BE49-F238E27FC236}">
                <a16:creationId xmlns:a16="http://schemas.microsoft.com/office/drawing/2014/main" id="{0642843F-2E86-41F2-AF07-CECCE4BB0CA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281298" y="724667"/>
            <a:ext cx="4215002" cy="2091192"/>
          </a:xfrm>
          <a:prstGeom prst="rect">
            <a:avLst/>
          </a:prstGeom>
        </p:spPr>
      </p:pic>
      <p:sp>
        <p:nvSpPr>
          <p:cNvPr id="23" name="TextBox 22">
            <a:extLst>
              <a:ext uri="{FF2B5EF4-FFF2-40B4-BE49-F238E27FC236}">
                <a16:creationId xmlns:a16="http://schemas.microsoft.com/office/drawing/2014/main" id="{E7107DEB-3E87-4450-BF0D-C39AB3AE1BD2}"/>
              </a:ext>
            </a:extLst>
          </p:cNvPr>
          <p:cNvSpPr txBox="1"/>
          <p:nvPr/>
        </p:nvSpPr>
        <p:spPr>
          <a:xfrm>
            <a:off x="202451" y="686567"/>
            <a:ext cx="3777018" cy="1915909"/>
          </a:xfrm>
          <a:prstGeom prst="rect">
            <a:avLst/>
          </a:prstGeom>
          <a:noFill/>
        </p:spPr>
        <p:txBody>
          <a:bodyPr wrap="square" lIns="68580" tIns="34290" rIns="68580" bIns="34290" rtlCol="0">
            <a:spAutoFit/>
          </a:bodyPr>
          <a:lstStyle/>
          <a:p>
            <a:pPr algn="just"/>
            <a:r>
              <a:rPr lang="en-US" sz="2400" b="1" dirty="0" smtClean="0">
                <a:solidFill>
                  <a:srgbClr val="FF0000"/>
                </a:solidFill>
              </a:rPr>
              <a:t>3. </a:t>
            </a:r>
            <a:r>
              <a:rPr lang="vi-VN" sz="2400" b="1" dirty="0" smtClean="0">
                <a:solidFill>
                  <a:srgbClr val="FF0000"/>
                </a:solidFill>
              </a:rPr>
              <a:t>Đàn </a:t>
            </a:r>
            <a:r>
              <a:rPr lang="vi-VN" sz="2400" b="1" dirty="0">
                <a:solidFill>
                  <a:srgbClr val="FF0000"/>
                </a:solidFill>
              </a:rPr>
              <a:t>gà đang ở cạnh đống rơm. Việt cho biết có tất cả 20 cái chân gà. Đố em biết đàn gà đó có bao nhiêu con gà?</a:t>
            </a:r>
          </a:p>
        </p:txBody>
      </p:sp>
      <p:sp>
        <p:nvSpPr>
          <p:cNvPr id="24" name="TextBox 23">
            <a:extLst>
              <a:ext uri="{FF2B5EF4-FFF2-40B4-BE49-F238E27FC236}">
                <a16:creationId xmlns:a16="http://schemas.microsoft.com/office/drawing/2014/main" id="{5B3F41A7-6785-4DA6-9B15-FB55A7BBF458}"/>
              </a:ext>
            </a:extLst>
          </p:cNvPr>
          <p:cNvSpPr txBox="1"/>
          <p:nvPr/>
        </p:nvSpPr>
        <p:spPr>
          <a:xfrm>
            <a:off x="3209171" y="2786054"/>
            <a:ext cx="2557328" cy="438582"/>
          </a:xfrm>
          <a:prstGeom prst="rect">
            <a:avLst/>
          </a:prstGeom>
          <a:noFill/>
        </p:spPr>
        <p:txBody>
          <a:bodyPr wrap="square" lIns="68580" tIns="34290" rIns="68580" bIns="34290" rtlCol="0">
            <a:spAutoFit/>
          </a:bodyPr>
          <a:lstStyle/>
          <a:p>
            <a:pPr algn="ctr"/>
            <a:r>
              <a:rPr lang="vi-VN" sz="2400" b="1" i="1" dirty="0">
                <a:solidFill>
                  <a:srgbClr val="FF33CC"/>
                </a:solidFill>
              </a:rPr>
              <a:t>Bài giải</a:t>
            </a:r>
          </a:p>
        </p:txBody>
      </p:sp>
      <p:sp>
        <p:nvSpPr>
          <p:cNvPr id="27" name="TextBox 26">
            <a:extLst>
              <a:ext uri="{FF2B5EF4-FFF2-40B4-BE49-F238E27FC236}">
                <a16:creationId xmlns:a16="http://schemas.microsoft.com/office/drawing/2014/main" id="{2166057E-FBAC-49AC-9B6E-9B97CFB8FDE2}"/>
              </a:ext>
            </a:extLst>
          </p:cNvPr>
          <p:cNvSpPr txBox="1"/>
          <p:nvPr/>
        </p:nvSpPr>
        <p:spPr>
          <a:xfrm>
            <a:off x="1516063" y="3618711"/>
            <a:ext cx="5943544" cy="438582"/>
          </a:xfrm>
          <a:prstGeom prst="rect">
            <a:avLst/>
          </a:prstGeom>
          <a:noFill/>
        </p:spPr>
        <p:txBody>
          <a:bodyPr wrap="square" lIns="68580" tIns="34290" rIns="68580" bIns="34290" rtlCol="0">
            <a:spAutoFit/>
          </a:bodyPr>
          <a:lstStyle/>
          <a:p>
            <a:pPr algn="ctr"/>
            <a:r>
              <a:rPr lang="vi-VN" sz="2400" b="1" dirty="0">
                <a:solidFill>
                  <a:srgbClr val="006600"/>
                </a:solidFill>
              </a:rPr>
              <a:t>Đàn gà đó có số con gà là:</a:t>
            </a:r>
          </a:p>
        </p:txBody>
      </p:sp>
      <p:sp>
        <p:nvSpPr>
          <p:cNvPr id="28" name="TextBox 27">
            <a:extLst>
              <a:ext uri="{FF2B5EF4-FFF2-40B4-BE49-F238E27FC236}">
                <a16:creationId xmlns:a16="http://schemas.microsoft.com/office/drawing/2014/main" id="{8DA5F1A9-FFB9-4C67-AEC9-0F760B7C0D8F}"/>
              </a:ext>
            </a:extLst>
          </p:cNvPr>
          <p:cNvSpPr txBox="1"/>
          <p:nvPr/>
        </p:nvSpPr>
        <p:spPr>
          <a:xfrm>
            <a:off x="2602385" y="4060610"/>
            <a:ext cx="3799114" cy="438582"/>
          </a:xfrm>
          <a:prstGeom prst="rect">
            <a:avLst/>
          </a:prstGeom>
          <a:noFill/>
        </p:spPr>
        <p:txBody>
          <a:bodyPr wrap="square" lIns="68580" tIns="34290" rIns="68580" bIns="34290" rtlCol="0">
            <a:spAutoFit/>
          </a:bodyPr>
          <a:lstStyle/>
          <a:p>
            <a:pPr algn="ctr"/>
            <a:r>
              <a:rPr lang="vi-VN" sz="2400" b="1" dirty="0">
                <a:solidFill>
                  <a:srgbClr val="006600"/>
                </a:solidFill>
              </a:rPr>
              <a:t>20 : 2 = 10 (con)</a:t>
            </a:r>
          </a:p>
        </p:txBody>
      </p:sp>
      <p:sp>
        <p:nvSpPr>
          <p:cNvPr id="29" name="TextBox 28">
            <a:extLst>
              <a:ext uri="{FF2B5EF4-FFF2-40B4-BE49-F238E27FC236}">
                <a16:creationId xmlns:a16="http://schemas.microsoft.com/office/drawing/2014/main" id="{8617E3ED-43F0-40F2-AD82-7EF0583F8630}"/>
              </a:ext>
            </a:extLst>
          </p:cNvPr>
          <p:cNvSpPr txBox="1"/>
          <p:nvPr/>
        </p:nvSpPr>
        <p:spPr>
          <a:xfrm>
            <a:off x="2932863" y="4594041"/>
            <a:ext cx="3008126" cy="438582"/>
          </a:xfrm>
          <a:prstGeom prst="rect">
            <a:avLst/>
          </a:prstGeom>
          <a:noFill/>
        </p:spPr>
        <p:txBody>
          <a:bodyPr wrap="square" lIns="68580" tIns="34290" rIns="68580" bIns="34290" rtlCol="0">
            <a:spAutoFit/>
          </a:bodyPr>
          <a:lstStyle/>
          <a:p>
            <a:pPr algn="r"/>
            <a:r>
              <a:rPr lang="vi-VN" sz="2400" b="1" dirty="0">
                <a:solidFill>
                  <a:srgbClr val="006600"/>
                </a:solidFill>
              </a:rPr>
              <a:t>Đáp số: 10 con gà.</a:t>
            </a:r>
          </a:p>
        </p:txBody>
      </p:sp>
      <p:sp>
        <p:nvSpPr>
          <p:cNvPr id="30" name="TextBox 29">
            <a:extLst>
              <a:ext uri="{FF2B5EF4-FFF2-40B4-BE49-F238E27FC236}">
                <a16:creationId xmlns:a16="http://schemas.microsoft.com/office/drawing/2014/main" id="{CE838E4E-3C10-4CD5-891B-84F310B3EFCE}"/>
              </a:ext>
            </a:extLst>
          </p:cNvPr>
          <p:cNvSpPr txBox="1"/>
          <p:nvPr/>
        </p:nvSpPr>
        <p:spPr>
          <a:xfrm>
            <a:off x="2652980" y="3180129"/>
            <a:ext cx="3882597" cy="438582"/>
          </a:xfrm>
          <a:prstGeom prst="rect">
            <a:avLst/>
          </a:prstGeom>
          <a:noFill/>
        </p:spPr>
        <p:txBody>
          <a:bodyPr wrap="square" lIns="68580" tIns="34290" rIns="68580" bIns="34290" rtlCol="0">
            <a:spAutoFit/>
          </a:bodyPr>
          <a:lstStyle/>
          <a:p>
            <a:pPr algn="ctr"/>
            <a:r>
              <a:rPr lang="vi-VN" sz="2400" b="1" dirty="0">
                <a:solidFill>
                  <a:srgbClr val="006600"/>
                </a:solidFill>
              </a:rPr>
              <a:t>Mỗi con gà có 2 cái chân.</a:t>
            </a:r>
          </a:p>
        </p:txBody>
      </p:sp>
    </p:spTree>
    <p:extLst>
      <p:ext uri="{BB962C8B-B14F-4D97-AF65-F5344CB8AC3E}">
        <p14:creationId xmlns:p14="http://schemas.microsoft.com/office/powerpoint/2010/main" val="27167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143500"/>
          </a:xfrm>
          <a:prstGeom prst="rect">
            <a:avLst/>
          </a:prstGeom>
        </p:spPr>
      </p:pic>
      <p:sp>
        <p:nvSpPr>
          <p:cNvPr id="5" name="Rectangle 4"/>
          <p:cNvSpPr/>
          <p:nvPr/>
        </p:nvSpPr>
        <p:spPr>
          <a:xfrm>
            <a:off x="3084878" y="2140466"/>
            <a:ext cx="4980852" cy="1107996"/>
          </a:xfrm>
          <a:prstGeom prst="rect">
            <a:avLst/>
          </a:prstGeom>
          <a:noFill/>
        </p:spPr>
        <p:txBody>
          <a:bodyPr wrap="none" lIns="91440" tIns="45720" rIns="91440" bIns="45720">
            <a:spAutoFit/>
          </a:bodyPr>
          <a:lstStyle/>
          <a:p>
            <a:pPr algn="ctr"/>
            <a:r>
              <a:rPr lang="en-US" sz="66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LUYỆN TẬP</a:t>
            </a:r>
            <a:endParaRPr lang="en-US" sz="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365584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416659"/>
            <a:ext cx="9143245" cy="1298341"/>
          </a:xfrm>
          <a:prstGeom prst="rect">
            <a:avLst/>
          </a:prstGeom>
        </p:spPr>
      </p:pic>
      <p:graphicFrame>
        <p:nvGraphicFramePr>
          <p:cNvPr id="47" name="Table 17">
            <a:extLst>
              <a:ext uri="{FF2B5EF4-FFF2-40B4-BE49-F238E27FC236}">
                <a16:creationId xmlns:a16="http://schemas.microsoft.com/office/drawing/2014/main" id="{F59F50FF-82CB-4E48-85B6-AFC3E4268E27}"/>
              </a:ext>
            </a:extLst>
          </p:cNvPr>
          <p:cNvGraphicFramePr>
            <a:graphicFrameLocks noGrp="1"/>
          </p:cNvGraphicFramePr>
          <p:nvPr>
            <p:extLst>
              <p:ext uri="{D42A27DB-BD31-4B8C-83A1-F6EECF244321}">
                <p14:modId xmlns:p14="http://schemas.microsoft.com/office/powerpoint/2010/main" val="886431612"/>
              </p:ext>
            </p:extLst>
          </p:nvPr>
        </p:nvGraphicFramePr>
        <p:xfrm>
          <a:off x="1506138" y="1190703"/>
          <a:ext cx="7180662" cy="1372883"/>
        </p:xfrm>
        <a:graphic>
          <a:graphicData uri="http://schemas.openxmlformats.org/drawingml/2006/table">
            <a:tbl>
              <a:tblPr firstRow="1" bandRow="1">
                <a:tableStyleId>{2D5ABB26-0587-4C30-8999-92F81FD0307C}</a:tableStyleId>
              </a:tblPr>
              <a:tblGrid>
                <a:gridCol w="1539598">
                  <a:extLst>
                    <a:ext uri="{9D8B030D-6E8A-4147-A177-3AD203B41FA5}">
                      <a16:colId xmlns:a16="http://schemas.microsoft.com/office/drawing/2014/main" val="3750429237"/>
                    </a:ext>
                  </a:extLst>
                </a:gridCol>
                <a:gridCol w="882339">
                  <a:extLst>
                    <a:ext uri="{9D8B030D-6E8A-4147-A177-3AD203B41FA5}">
                      <a16:colId xmlns:a16="http://schemas.microsoft.com/office/drawing/2014/main" val="892396866"/>
                    </a:ext>
                  </a:extLst>
                </a:gridCol>
                <a:gridCol w="892259">
                  <a:extLst>
                    <a:ext uri="{9D8B030D-6E8A-4147-A177-3AD203B41FA5}">
                      <a16:colId xmlns:a16="http://schemas.microsoft.com/office/drawing/2014/main" val="1994511951"/>
                    </a:ext>
                  </a:extLst>
                </a:gridCol>
                <a:gridCol w="946338">
                  <a:extLst>
                    <a:ext uri="{9D8B030D-6E8A-4147-A177-3AD203B41FA5}">
                      <a16:colId xmlns:a16="http://schemas.microsoft.com/office/drawing/2014/main" val="1764713203"/>
                    </a:ext>
                  </a:extLst>
                </a:gridCol>
                <a:gridCol w="973376">
                  <a:extLst>
                    <a:ext uri="{9D8B030D-6E8A-4147-A177-3AD203B41FA5}">
                      <a16:colId xmlns:a16="http://schemas.microsoft.com/office/drawing/2014/main" val="2253912237"/>
                    </a:ext>
                  </a:extLst>
                </a:gridCol>
                <a:gridCol w="973376">
                  <a:extLst>
                    <a:ext uri="{9D8B030D-6E8A-4147-A177-3AD203B41FA5}">
                      <a16:colId xmlns:a16="http://schemas.microsoft.com/office/drawing/2014/main" val="1514898112"/>
                    </a:ext>
                  </a:extLst>
                </a:gridCol>
                <a:gridCol w="973376">
                  <a:extLst>
                    <a:ext uri="{9D8B030D-6E8A-4147-A177-3AD203B41FA5}">
                      <a16:colId xmlns:a16="http://schemas.microsoft.com/office/drawing/2014/main" val="177573286"/>
                    </a:ext>
                  </a:extLst>
                </a:gridCol>
              </a:tblGrid>
              <a:tr h="448413">
                <a:tc>
                  <a:txBody>
                    <a:bodyPr/>
                    <a:lstStyle/>
                    <a:p>
                      <a:pPr algn="ctr"/>
                      <a:r>
                        <a:rPr lang="vi-VN" sz="2400" b="1" dirty="0">
                          <a:solidFill>
                            <a:srgbClr val="FF0000"/>
                          </a:solidFill>
                          <a:latin typeface="+mn-lt"/>
                        </a:rPr>
                        <a:t>Thừa số</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400" b="1" dirty="0">
                          <a:solidFill>
                            <a:srgbClr val="006600"/>
                          </a:solidFill>
                          <a:latin typeface="+mn-lt"/>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448413">
                <a:tc>
                  <a:txBody>
                    <a:bodyPr/>
                    <a:lstStyle/>
                    <a:p>
                      <a:pPr algn="ctr"/>
                      <a:r>
                        <a:rPr lang="vi-VN" sz="2400" b="1" dirty="0">
                          <a:solidFill>
                            <a:srgbClr val="FF0000"/>
                          </a:solidFill>
                          <a:latin typeface="+mn-lt"/>
                        </a:rPr>
                        <a:t>Thừa số</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400" b="1" dirty="0">
                          <a:solidFill>
                            <a:srgbClr val="006600"/>
                          </a:solidFill>
                          <a:latin typeface="+mn-lt"/>
                        </a:rPr>
                        <a:t>4</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6</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5</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8</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9</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10</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476057">
                <a:tc>
                  <a:txBody>
                    <a:bodyPr/>
                    <a:lstStyle/>
                    <a:p>
                      <a:pPr algn="ctr"/>
                      <a:r>
                        <a:rPr lang="vi-VN" sz="2400" b="1" dirty="0">
                          <a:solidFill>
                            <a:srgbClr val="FF0000"/>
                          </a:solidFill>
                          <a:latin typeface="+mn-lt"/>
                        </a:rPr>
                        <a:t>Tích</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400" b="1" dirty="0">
                          <a:solidFill>
                            <a:srgbClr val="006600"/>
                          </a:solidFill>
                          <a:latin typeface="+mn-lt"/>
                        </a:rPr>
                        <a:t>8</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400" b="1" dirty="0">
                          <a:solidFill>
                            <a:srgbClr val="006600"/>
                          </a:solidFill>
                          <a:latin typeface="+mn-lt"/>
                        </a:rPr>
                        <a:t>?</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48" name="TextBox 47">
            <a:extLst>
              <a:ext uri="{FF2B5EF4-FFF2-40B4-BE49-F238E27FC236}">
                <a16:creationId xmlns:a16="http://schemas.microsoft.com/office/drawing/2014/main" id="{911C4983-9467-4392-A27B-3524CDAB76F9}"/>
              </a:ext>
            </a:extLst>
          </p:cNvPr>
          <p:cNvSpPr txBox="1"/>
          <p:nvPr/>
        </p:nvSpPr>
        <p:spPr>
          <a:xfrm>
            <a:off x="4131425" y="2112304"/>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12</a:t>
            </a:r>
          </a:p>
        </p:txBody>
      </p:sp>
      <p:sp>
        <p:nvSpPr>
          <p:cNvPr id="49" name="TextBox 48">
            <a:extLst>
              <a:ext uri="{FF2B5EF4-FFF2-40B4-BE49-F238E27FC236}">
                <a16:creationId xmlns:a16="http://schemas.microsoft.com/office/drawing/2014/main" id="{E1C0A655-2A55-41AA-B88B-F9D5FC1DF13A}"/>
              </a:ext>
            </a:extLst>
          </p:cNvPr>
          <p:cNvSpPr txBox="1"/>
          <p:nvPr/>
        </p:nvSpPr>
        <p:spPr>
          <a:xfrm>
            <a:off x="4920975" y="2108569"/>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10</a:t>
            </a:r>
          </a:p>
        </p:txBody>
      </p:sp>
      <p:sp>
        <p:nvSpPr>
          <p:cNvPr id="50" name="TextBox 49">
            <a:extLst>
              <a:ext uri="{FF2B5EF4-FFF2-40B4-BE49-F238E27FC236}">
                <a16:creationId xmlns:a16="http://schemas.microsoft.com/office/drawing/2014/main" id="{22EA18D8-8DD1-4CE6-957F-99FAFC31A75D}"/>
              </a:ext>
            </a:extLst>
          </p:cNvPr>
          <p:cNvSpPr txBox="1"/>
          <p:nvPr/>
        </p:nvSpPr>
        <p:spPr>
          <a:xfrm>
            <a:off x="5991058" y="2104833"/>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16</a:t>
            </a:r>
          </a:p>
        </p:txBody>
      </p:sp>
      <p:sp>
        <p:nvSpPr>
          <p:cNvPr id="51" name="TextBox 50">
            <a:extLst>
              <a:ext uri="{FF2B5EF4-FFF2-40B4-BE49-F238E27FC236}">
                <a16:creationId xmlns:a16="http://schemas.microsoft.com/office/drawing/2014/main" id="{250815CA-38BE-482D-82BE-585A5614CF31}"/>
              </a:ext>
            </a:extLst>
          </p:cNvPr>
          <p:cNvSpPr txBox="1"/>
          <p:nvPr/>
        </p:nvSpPr>
        <p:spPr>
          <a:xfrm>
            <a:off x="6891052" y="2101097"/>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18</a:t>
            </a:r>
          </a:p>
        </p:txBody>
      </p:sp>
      <p:sp>
        <p:nvSpPr>
          <p:cNvPr id="57" name="TextBox 56">
            <a:extLst>
              <a:ext uri="{FF2B5EF4-FFF2-40B4-BE49-F238E27FC236}">
                <a16:creationId xmlns:a16="http://schemas.microsoft.com/office/drawing/2014/main" id="{931C7202-C140-4B29-B9C5-8E27B91FD76F}"/>
              </a:ext>
            </a:extLst>
          </p:cNvPr>
          <p:cNvSpPr txBox="1"/>
          <p:nvPr/>
        </p:nvSpPr>
        <p:spPr>
          <a:xfrm>
            <a:off x="7905571" y="2097361"/>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20</a:t>
            </a:r>
          </a:p>
        </p:txBody>
      </p:sp>
      <p:sp>
        <p:nvSpPr>
          <p:cNvPr id="58" name="TextBox 57">
            <a:extLst>
              <a:ext uri="{FF2B5EF4-FFF2-40B4-BE49-F238E27FC236}">
                <a16:creationId xmlns:a16="http://schemas.microsoft.com/office/drawing/2014/main" id="{EFE19124-57BC-413B-A05D-75F7B2699ADD}"/>
              </a:ext>
            </a:extLst>
          </p:cNvPr>
          <p:cNvSpPr txBox="1"/>
          <p:nvPr/>
        </p:nvSpPr>
        <p:spPr>
          <a:xfrm>
            <a:off x="830035" y="1190703"/>
            <a:ext cx="412613" cy="438582"/>
          </a:xfrm>
          <a:prstGeom prst="rect">
            <a:avLst/>
          </a:prstGeom>
          <a:noFill/>
        </p:spPr>
        <p:txBody>
          <a:bodyPr wrap="none" lIns="68580" tIns="34290" rIns="68580" bIns="34290" rtlCol="0">
            <a:spAutoFit/>
          </a:bodyPr>
          <a:lstStyle/>
          <a:p>
            <a:r>
              <a:rPr lang="vi-VN" sz="2400" b="1" dirty="0">
                <a:solidFill>
                  <a:srgbClr val="FF0000"/>
                </a:solidFill>
              </a:rPr>
              <a:t>a)</a:t>
            </a:r>
          </a:p>
        </p:txBody>
      </p:sp>
      <p:sp>
        <p:nvSpPr>
          <p:cNvPr id="59" name="TextBox 58">
            <a:extLst>
              <a:ext uri="{FF2B5EF4-FFF2-40B4-BE49-F238E27FC236}">
                <a16:creationId xmlns:a16="http://schemas.microsoft.com/office/drawing/2014/main" id="{52A07B63-F68A-4286-8641-95E92C8993F0}"/>
              </a:ext>
            </a:extLst>
          </p:cNvPr>
          <p:cNvSpPr txBox="1"/>
          <p:nvPr/>
        </p:nvSpPr>
        <p:spPr>
          <a:xfrm>
            <a:off x="830034" y="2741917"/>
            <a:ext cx="428643" cy="438582"/>
          </a:xfrm>
          <a:prstGeom prst="rect">
            <a:avLst/>
          </a:prstGeom>
          <a:noFill/>
        </p:spPr>
        <p:txBody>
          <a:bodyPr wrap="none" lIns="68580" tIns="34290" rIns="68580" bIns="34290" rtlCol="0">
            <a:spAutoFit/>
          </a:bodyPr>
          <a:lstStyle/>
          <a:p>
            <a:r>
              <a:rPr lang="vi-VN" sz="2400" b="1" dirty="0">
                <a:solidFill>
                  <a:srgbClr val="FF0000"/>
                </a:solidFill>
              </a:rPr>
              <a:t>b)</a:t>
            </a:r>
          </a:p>
        </p:txBody>
      </p:sp>
      <p:graphicFrame>
        <p:nvGraphicFramePr>
          <p:cNvPr id="60" name="Table 17">
            <a:extLst>
              <a:ext uri="{FF2B5EF4-FFF2-40B4-BE49-F238E27FC236}">
                <a16:creationId xmlns:a16="http://schemas.microsoft.com/office/drawing/2014/main" id="{8277CB5C-81BE-493D-9E11-D2A84DD7E6A8}"/>
              </a:ext>
            </a:extLst>
          </p:cNvPr>
          <p:cNvGraphicFramePr>
            <a:graphicFrameLocks noGrp="1"/>
          </p:cNvGraphicFramePr>
          <p:nvPr>
            <p:extLst>
              <p:ext uri="{D42A27DB-BD31-4B8C-83A1-F6EECF244321}">
                <p14:modId xmlns:p14="http://schemas.microsoft.com/office/powerpoint/2010/main" val="2795358684"/>
              </p:ext>
            </p:extLst>
          </p:nvPr>
        </p:nvGraphicFramePr>
        <p:xfrm>
          <a:off x="1506138" y="2936005"/>
          <a:ext cx="7282262" cy="1497204"/>
        </p:xfrm>
        <a:graphic>
          <a:graphicData uri="http://schemas.openxmlformats.org/drawingml/2006/table">
            <a:tbl>
              <a:tblPr firstRow="1" bandRow="1">
                <a:tableStyleId>{2D5ABB26-0587-4C30-8999-92F81FD0307C}</a:tableStyleId>
              </a:tblPr>
              <a:tblGrid>
                <a:gridCol w="1757762">
                  <a:extLst>
                    <a:ext uri="{9D8B030D-6E8A-4147-A177-3AD203B41FA5}">
                      <a16:colId xmlns:a16="http://schemas.microsoft.com/office/drawing/2014/main" val="3750429237"/>
                    </a:ext>
                  </a:extLst>
                </a:gridCol>
                <a:gridCol w="698444">
                  <a:extLst>
                    <a:ext uri="{9D8B030D-6E8A-4147-A177-3AD203B41FA5}">
                      <a16:colId xmlns:a16="http://schemas.microsoft.com/office/drawing/2014/main" val="892396866"/>
                    </a:ext>
                  </a:extLst>
                </a:gridCol>
                <a:gridCol w="904884">
                  <a:extLst>
                    <a:ext uri="{9D8B030D-6E8A-4147-A177-3AD203B41FA5}">
                      <a16:colId xmlns:a16="http://schemas.microsoft.com/office/drawing/2014/main" val="1994511951"/>
                    </a:ext>
                  </a:extLst>
                </a:gridCol>
                <a:gridCol w="959728">
                  <a:extLst>
                    <a:ext uri="{9D8B030D-6E8A-4147-A177-3AD203B41FA5}">
                      <a16:colId xmlns:a16="http://schemas.microsoft.com/office/drawing/2014/main" val="1764713203"/>
                    </a:ext>
                  </a:extLst>
                </a:gridCol>
                <a:gridCol w="987148">
                  <a:extLst>
                    <a:ext uri="{9D8B030D-6E8A-4147-A177-3AD203B41FA5}">
                      <a16:colId xmlns:a16="http://schemas.microsoft.com/office/drawing/2014/main" val="2253912237"/>
                    </a:ext>
                  </a:extLst>
                </a:gridCol>
                <a:gridCol w="987148">
                  <a:extLst>
                    <a:ext uri="{9D8B030D-6E8A-4147-A177-3AD203B41FA5}">
                      <a16:colId xmlns:a16="http://schemas.microsoft.com/office/drawing/2014/main" val="1514898112"/>
                    </a:ext>
                  </a:extLst>
                </a:gridCol>
                <a:gridCol w="987148">
                  <a:extLst>
                    <a:ext uri="{9D8B030D-6E8A-4147-A177-3AD203B41FA5}">
                      <a16:colId xmlns:a16="http://schemas.microsoft.com/office/drawing/2014/main" val="177573286"/>
                    </a:ext>
                  </a:extLst>
                </a:gridCol>
              </a:tblGrid>
              <a:tr h="489019">
                <a:tc>
                  <a:txBody>
                    <a:bodyPr/>
                    <a:lstStyle/>
                    <a:p>
                      <a:pPr algn="ctr"/>
                      <a:r>
                        <a:rPr lang="vi-VN" sz="2400" b="1" dirty="0">
                          <a:solidFill>
                            <a:srgbClr val="FF0000"/>
                          </a:solidFill>
                          <a:latin typeface="+mn-lt"/>
                        </a:rPr>
                        <a:t>Số bị chia</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14</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489019">
                <a:tc>
                  <a:txBody>
                    <a:bodyPr/>
                    <a:lstStyle/>
                    <a:p>
                      <a:pPr algn="ctr"/>
                      <a:r>
                        <a:rPr lang="vi-VN" sz="2400" b="1" dirty="0">
                          <a:solidFill>
                            <a:srgbClr val="FF0000"/>
                          </a:solidFill>
                          <a:latin typeface="+mn-lt"/>
                        </a:rPr>
                        <a:t>Số chia</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519166">
                <a:tc>
                  <a:txBody>
                    <a:bodyPr/>
                    <a:lstStyle/>
                    <a:p>
                      <a:pPr algn="ctr"/>
                      <a:r>
                        <a:rPr lang="vi-VN" sz="2400" b="1" dirty="0">
                          <a:solidFill>
                            <a:srgbClr val="FF0000"/>
                          </a:solidFill>
                          <a:latin typeface="+mn-lt"/>
                        </a:rPr>
                        <a:t>Thương</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4</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400" b="1" dirty="0">
                          <a:solidFill>
                            <a:srgbClr val="006600"/>
                          </a:solidFill>
                          <a:latin typeface="+mn-lt"/>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61" name="TextBox 60">
            <a:extLst>
              <a:ext uri="{FF2B5EF4-FFF2-40B4-BE49-F238E27FC236}">
                <a16:creationId xmlns:a16="http://schemas.microsoft.com/office/drawing/2014/main" id="{334C9750-663A-47C3-B718-238EEF88738D}"/>
              </a:ext>
            </a:extLst>
          </p:cNvPr>
          <p:cNvSpPr txBox="1"/>
          <p:nvPr/>
        </p:nvSpPr>
        <p:spPr>
          <a:xfrm>
            <a:off x="4105977" y="3962292"/>
            <a:ext cx="578478"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3</a:t>
            </a:r>
          </a:p>
        </p:txBody>
      </p:sp>
      <p:sp>
        <p:nvSpPr>
          <p:cNvPr id="62" name="TextBox 61">
            <a:extLst>
              <a:ext uri="{FF2B5EF4-FFF2-40B4-BE49-F238E27FC236}">
                <a16:creationId xmlns:a16="http://schemas.microsoft.com/office/drawing/2014/main" id="{7A3F3B80-2FE3-4D00-913F-060AFFFEDB93}"/>
              </a:ext>
            </a:extLst>
          </p:cNvPr>
          <p:cNvSpPr txBox="1"/>
          <p:nvPr/>
        </p:nvSpPr>
        <p:spPr>
          <a:xfrm>
            <a:off x="5087614" y="3962292"/>
            <a:ext cx="578478"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8</a:t>
            </a:r>
          </a:p>
        </p:txBody>
      </p:sp>
      <p:sp>
        <p:nvSpPr>
          <p:cNvPr id="63" name="TextBox 62">
            <a:extLst>
              <a:ext uri="{FF2B5EF4-FFF2-40B4-BE49-F238E27FC236}">
                <a16:creationId xmlns:a16="http://schemas.microsoft.com/office/drawing/2014/main" id="{E1D23206-1F5E-4415-96A4-1A4C59006688}"/>
              </a:ext>
            </a:extLst>
          </p:cNvPr>
          <p:cNvSpPr txBox="1"/>
          <p:nvPr/>
        </p:nvSpPr>
        <p:spPr>
          <a:xfrm>
            <a:off x="6016410" y="3956688"/>
            <a:ext cx="578478"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10</a:t>
            </a:r>
          </a:p>
        </p:txBody>
      </p:sp>
      <p:sp>
        <p:nvSpPr>
          <p:cNvPr id="64" name="TextBox 63">
            <a:extLst>
              <a:ext uri="{FF2B5EF4-FFF2-40B4-BE49-F238E27FC236}">
                <a16:creationId xmlns:a16="http://schemas.microsoft.com/office/drawing/2014/main" id="{B04D8916-4051-48E7-9FF0-7E92BF2DFD71}"/>
              </a:ext>
            </a:extLst>
          </p:cNvPr>
          <p:cNvSpPr txBox="1"/>
          <p:nvPr/>
        </p:nvSpPr>
        <p:spPr>
          <a:xfrm>
            <a:off x="7016806" y="3951085"/>
            <a:ext cx="578478"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7</a:t>
            </a:r>
          </a:p>
        </p:txBody>
      </p:sp>
      <p:sp>
        <p:nvSpPr>
          <p:cNvPr id="65" name="TextBox 64">
            <a:extLst>
              <a:ext uri="{FF2B5EF4-FFF2-40B4-BE49-F238E27FC236}">
                <a16:creationId xmlns:a16="http://schemas.microsoft.com/office/drawing/2014/main" id="{CA48F70B-62B9-4B14-A832-07C3B49A00B7}"/>
              </a:ext>
            </a:extLst>
          </p:cNvPr>
          <p:cNvSpPr txBox="1"/>
          <p:nvPr/>
        </p:nvSpPr>
        <p:spPr>
          <a:xfrm>
            <a:off x="8063693" y="3962292"/>
            <a:ext cx="578478"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9</a:t>
            </a:r>
          </a:p>
        </p:txBody>
      </p:sp>
      <p:sp>
        <p:nvSpPr>
          <p:cNvPr id="2" name="TextBox 1"/>
          <p:cNvSpPr txBox="1"/>
          <p:nvPr/>
        </p:nvSpPr>
        <p:spPr>
          <a:xfrm>
            <a:off x="102592" y="561032"/>
            <a:ext cx="1106393" cy="461665"/>
          </a:xfrm>
          <a:prstGeom prst="rect">
            <a:avLst/>
          </a:prstGeom>
          <a:noFill/>
        </p:spPr>
        <p:txBody>
          <a:bodyPr wrap="none" rtlCol="0">
            <a:spAutoFit/>
          </a:bodyPr>
          <a:lstStyle/>
          <a:p>
            <a:r>
              <a:rPr lang="en-US" sz="2400" b="1" dirty="0" smtClean="0">
                <a:solidFill>
                  <a:srgbClr val="FF0000"/>
                </a:solidFill>
              </a:rPr>
              <a:t>1. </a:t>
            </a:r>
            <a:r>
              <a:rPr lang="en-US" sz="2400" b="1" dirty="0" err="1" smtClean="0">
                <a:solidFill>
                  <a:srgbClr val="FF0000"/>
                </a:solidFill>
              </a:rPr>
              <a:t>Số</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5075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animEffect transition="in" filter="fade">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0" fill="hold"/>
                                        <p:tgtEl>
                                          <p:spTgt spid="62"/>
                                        </p:tgtEl>
                                        <p:attrNameLst>
                                          <p:attrName>ppt_w</p:attrName>
                                        </p:attrNameLst>
                                      </p:cBhvr>
                                      <p:tavLst>
                                        <p:tav tm="0">
                                          <p:val>
                                            <p:fltVal val="0"/>
                                          </p:val>
                                        </p:tav>
                                        <p:tav tm="100000">
                                          <p:val>
                                            <p:strVal val="#ppt_w"/>
                                          </p:val>
                                        </p:tav>
                                      </p:tavLst>
                                    </p:anim>
                                    <p:anim calcmode="lin" valueType="num">
                                      <p:cBhvr>
                                        <p:cTn id="68" dur="500" fill="hold"/>
                                        <p:tgtEl>
                                          <p:spTgt spid="62"/>
                                        </p:tgtEl>
                                        <p:attrNameLst>
                                          <p:attrName>ppt_h</p:attrName>
                                        </p:attrNameLst>
                                      </p:cBhvr>
                                      <p:tavLst>
                                        <p:tav tm="0">
                                          <p:val>
                                            <p:fltVal val="0"/>
                                          </p:val>
                                        </p:tav>
                                        <p:tav tm="100000">
                                          <p:val>
                                            <p:strVal val="#ppt_h"/>
                                          </p:val>
                                        </p:tav>
                                      </p:tavLst>
                                    </p:anim>
                                    <p:animEffect transition="in" filter="fade">
                                      <p:cBhvr>
                                        <p:cTn id="69" dur="500"/>
                                        <p:tgtEl>
                                          <p:spTgt spid="6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p:cTn id="74" dur="500" fill="hold"/>
                                        <p:tgtEl>
                                          <p:spTgt spid="63"/>
                                        </p:tgtEl>
                                        <p:attrNameLst>
                                          <p:attrName>ppt_w</p:attrName>
                                        </p:attrNameLst>
                                      </p:cBhvr>
                                      <p:tavLst>
                                        <p:tav tm="0">
                                          <p:val>
                                            <p:fltVal val="0"/>
                                          </p:val>
                                        </p:tav>
                                        <p:tav tm="100000">
                                          <p:val>
                                            <p:strVal val="#ppt_w"/>
                                          </p:val>
                                        </p:tav>
                                      </p:tavLst>
                                    </p:anim>
                                    <p:anim calcmode="lin" valueType="num">
                                      <p:cBhvr>
                                        <p:cTn id="75" dur="500" fill="hold"/>
                                        <p:tgtEl>
                                          <p:spTgt spid="63"/>
                                        </p:tgtEl>
                                        <p:attrNameLst>
                                          <p:attrName>ppt_h</p:attrName>
                                        </p:attrNameLst>
                                      </p:cBhvr>
                                      <p:tavLst>
                                        <p:tav tm="0">
                                          <p:val>
                                            <p:fltVal val="0"/>
                                          </p:val>
                                        </p:tav>
                                        <p:tav tm="100000">
                                          <p:val>
                                            <p:strVal val="#ppt_h"/>
                                          </p:val>
                                        </p:tav>
                                      </p:tavLst>
                                    </p:anim>
                                    <p:animEffect transition="in" filter="fade">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p:cTn id="81" dur="500" fill="hold"/>
                                        <p:tgtEl>
                                          <p:spTgt spid="64"/>
                                        </p:tgtEl>
                                        <p:attrNameLst>
                                          <p:attrName>ppt_w</p:attrName>
                                        </p:attrNameLst>
                                      </p:cBhvr>
                                      <p:tavLst>
                                        <p:tav tm="0">
                                          <p:val>
                                            <p:fltVal val="0"/>
                                          </p:val>
                                        </p:tav>
                                        <p:tav tm="100000">
                                          <p:val>
                                            <p:strVal val="#ppt_w"/>
                                          </p:val>
                                        </p:tav>
                                      </p:tavLst>
                                    </p:anim>
                                    <p:anim calcmode="lin" valueType="num">
                                      <p:cBhvr>
                                        <p:cTn id="82" dur="500" fill="hold"/>
                                        <p:tgtEl>
                                          <p:spTgt spid="64"/>
                                        </p:tgtEl>
                                        <p:attrNameLst>
                                          <p:attrName>ppt_h</p:attrName>
                                        </p:attrNameLst>
                                      </p:cBhvr>
                                      <p:tavLst>
                                        <p:tav tm="0">
                                          <p:val>
                                            <p:fltVal val="0"/>
                                          </p:val>
                                        </p:tav>
                                        <p:tav tm="100000">
                                          <p:val>
                                            <p:strVal val="#ppt_h"/>
                                          </p:val>
                                        </p:tav>
                                      </p:tavLst>
                                    </p:anim>
                                    <p:animEffect transition="in" filter="fade">
                                      <p:cBhvr>
                                        <p:cTn id="83" dur="500"/>
                                        <p:tgtEl>
                                          <p:spTgt spid="6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65"/>
                                        </p:tgtEl>
                                        <p:attrNameLst>
                                          <p:attrName>style.visibility</p:attrName>
                                        </p:attrNameLst>
                                      </p:cBhvr>
                                      <p:to>
                                        <p:strVal val="visible"/>
                                      </p:to>
                                    </p:set>
                                    <p:anim calcmode="lin" valueType="num">
                                      <p:cBhvr>
                                        <p:cTn id="88" dur="500" fill="hold"/>
                                        <p:tgtEl>
                                          <p:spTgt spid="65"/>
                                        </p:tgtEl>
                                        <p:attrNameLst>
                                          <p:attrName>ppt_w</p:attrName>
                                        </p:attrNameLst>
                                      </p:cBhvr>
                                      <p:tavLst>
                                        <p:tav tm="0">
                                          <p:val>
                                            <p:fltVal val="0"/>
                                          </p:val>
                                        </p:tav>
                                        <p:tav tm="100000">
                                          <p:val>
                                            <p:strVal val="#ppt_w"/>
                                          </p:val>
                                        </p:tav>
                                      </p:tavLst>
                                    </p:anim>
                                    <p:anim calcmode="lin" valueType="num">
                                      <p:cBhvr>
                                        <p:cTn id="89" dur="500" fill="hold"/>
                                        <p:tgtEl>
                                          <p:spTgt spid="65"/>
                                        </p:tgtEl>
                                        <p:attrNameLst>
                                          <p:attrName>ppt_h</p:attrName>
                                        </p:attrNameLst>
                                      </p:cBhvr>
                                      <p:tavLst>
                                        <p:tav tm="0">
                                          <p:val>
                                            <p:fltVal val="0"/>
                                          </p:val>
                                        </p:tav>
                                        <p:tav tm="100000">
                                          <p:val>
                                            <p:strVal val="#ppt_h"/>
                                          </p:val>
                                        </p:tav>
                                      </p:tavLst>
                                    </p:anim>
                                    <p:animEffect transition="in" filter="fade">
                                      <p:cBhvr>
                                        <p:cTn id="9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7" grpId="0" animBg="1"/>
      <p:bldP spid="58" grpId="0"/>
      <p:bldP spid="59" grpId="0"/>
      <p:bldP spid="61" grpId="0" animBg="1"/>
      <p:bldP spid="62" grpId="0" animBg="1"/>
      <p:bldP spid="6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669736"/>
            <a:ext cx="9143245" cy="1045265"/>
          </a:xfrm>
          <a:prstGeom prst="rect">
            <a:avLst/>
          </a:prstGeom>
        </p:spPr>
      </p:pic>
      <p:pic>
        <p:nvPicPr>
          <p:cNvPr id="29" name="Picture 28">
            <a:extLst>
              <a:ext uri="{FF2B5EF4-FFF2-40B4-BE49-F238E27FC236}">
                <a16:creationId xmlns:a16="http://schemas.microsoft.com/office/drawing/2014/main" id="{C12C3419-15C7-4AC1-9519-DF8A133C92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186707" y="576129"/>
            <a:ext cx="6736333" cy="1961980"/>
          </a:xfrm>
          <a:prstGeom prst="rect">
            <a:avLst/>
          </a:prstGeom>
        </p:spPr>
      </p:pic>
      <p:pic>
        <p:nvPicPr>
          <p:cNvPr id="30" name="Picture 29">
            <a:extLst>
              <a:ext uri="{FF2B5EF4-FFF2-40B4-BE49-F238E27FC236}">
                <a16:creationId xmlns:a16="http://schemas.microsoft.com/office/drawing/2014/main" id="{EAC1D425-B68A-4BD0-978C-1E5FBCAFA6F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284351" y="2424694"/>
            <a:ext cx="6672943" cy="2272631"/>
          </a:xfrm>
          <a:prstGeom prst="rect">
            <a:avLst/>
          </a:prstGeom>
        </p:spPr>
      </p:pic>
      <p:sp>
        <p:nvSpPr>
          <p:cNvPr id="55" name="TextBox 54">
            <a:extLst>
              <a:ext uri="{FF2B5EF4-FFF2-40B4-BE49-F238E27FC236}">
                <a16:creationId xmlns:a16="http://schemas.microsoft.com/office/drawing/2014/main" id="{CB73B4B3-D423-4B57-9574-2511BFFA4292}"/>
              </a:ext>
            </a:extLst>
          </p:cNvPr>
          <p:cNvSpPr txBox="1"/>
          <p:nvPr/>
        </p:nvSpPr>
        <p:spPr>
          <a:xfrm>
            <a:off x="807758" y="1198867"/>
            <a:ext cx="412613" cy="438582"/>
          </a:xfrm>
          <a:prstGeom prst="rect">
            <a:avLst/>
          </a:prstGeom>
          <a:noFill/>
        </p:spPr>
        <p:txBody>
          <a:bodyPr wrap="none" lIns="68580" tIns="34290" rIns="68580" bIns="34290" rtlCol="0">
            <a:spAutoFit/>
          </a:bodyPr>
          <a:lstStyle/>
          <a:p>
            <a:r>
              <a:rPr lang="vi-VN" sz="2400" b="1" dirty="0">
                <a:solidFill>
                  <a:srgbClr val="FF0000"/>
                </a:solidFill>
              </a:rPr>
              <a:t>a)</a:t>
            </a:r>
          </a:p>
        </p:txBody>
      </p:sp>
      <p:sp>
        <p:nvSpPr>
          <p:cNvPr id="56" name="TextBox 55">
            <a:extLst>
              <a:ext uri="{FF2B5EF4-FFF2-40B4-BE49-F238E27FC236}">
                <a16:creationId xmlns:a16="http://schemas.microsoft.com/office/drawing/2014/main" id="{DF1C50EE-7D54-49DE-84CA-9A4F02083A31}"/>
              </a:ext>
            </a:extLst>
          </p:cNvPr>
          <p:cNvSpPr txBox="1"/>
          <p:nvPr/>
        </p:nvSpPr>
        <p:spPr>
          <a:xfrm>
            <a:off x="807757" y="2750081"/>
            <a:ext cx="428643" cy="438582"/>
          </a:xfrm>
          <a:prstGeom prst="rect">
            <a:avLst/>
          </a:prstGeom>
          <a:noFill/>
        </p:spPr>
        <p:txBody>
          <a:bodyPr wrap="none" lIns="68580" tIns="34290" rIns="68580" bIns="34290" rtlCol="0">
            <a:spAutoFit/>
          </a:bodyPr>
          <a:lstStyle/>
          <a:p>
            <a:r>
              <a:rPr lang="vi-VN" sz="2400" b="1" dirty="0">
                <a:solidFill>
                  <a:srgbClr val="FF0000"/>
                </a:solidFill>
              </a:rPr>
              <a:t>b)</a:t>
            </a:r>
          </a:p>
        </p:txBody>
      </p:sp>
      <p:sp>
        <p:nvSpPr>
          <p:cNvPr id="57" name="TextBox 56">
            <a:extLst>
              <a:ext uri="{FF2B5EF4-FFF2-40B4-BE49-F238E27FC236}">
                <a16:creationId xmlns:a16="http://schemas.microsoft.com/office/drawing/2014/main" id="{DCB58457-D9E3-40FA-8423-CAB5D93324E9}"/>
              </a:ext>
            </a:extLst>
          </p:cNvPr>
          <p:cNvSpPr txBox="1"/>
          <p:nvPr/>
        </p:nvSpPr>
        <p:spPr>
          <a:xfrm>
            <a:off x="3967219" y="1569511"/>
            <a:ext cx="330860" cy="484748"/>
          </a:xfrm>
          <a:prstGeom prst="rect">
            <a:avLst/>
          </a:prstGeom>
          <a:solidFill>
            <a:schemeClr val="bg1"/>
          </a:solidFill>
          <a:effectLst>
            <a:softEdge rad="76200"/>
          </a:effectLst>
        </p:spPr>
        <p:txBody>
          <a:bodyPr wrap="none" lIns="68580" tIns="34290" rIns="68580" bIns="34290" rtlCol="0">
            <a:spAutoFit/>
          </a:bodyPr>
          <a:lstStyle/>
          <a:p>
            <a:pPr algn="ctr"/>
            <a:r>
              <a:rPr lang="vi-VN" sz="2700" b="1" dirty="0">
                <a:solidFill>
                  <a:srgbClr val="FF0000"/>
                </a:solidFill>
              </a:rPr>
              <a:t>5</a:t>
            </a:r>
          </a:p>
        </p:txBody>
      </p:sp>
      <p:sp>
        <p:nvSpPr>
          <p:cNvPr id="58" name="TextBox 57">
            <a:extLst>
              <a:ext uri="{FF2B5EF4-FFF2-40B4-BE49-F238E27FC236}">
                <a16:creationId xmlns:a16="http://schemas.microsoft.com/office/drawing/2014/main" id="{EB3020B6-6CAB-48F3-BD29-3F8B3AD2CA62}"/>
              </a:ext>
            </a:extLst>
          </p:cNvPr>
          <p:cNvSpPr txBox="1"/>
          <p:nvPr/>
        </p:nvSpPr>
        <p:spPr>
          <a:xfrm>
            <a:off x="6108053" y="1569511"/>
            <a:ext cx="523221" cy="484748"/>
          </a:xfrm>
          <a:prstGeom prst="rect">
            <a:avLst/>
          </a:prstGeom>
          <a:solidFill>
            <a:schemeClr val="bg1"/>
          </a:solidFill>
          <a:effectLst>
            <a:softEdge rad="76200"/>
          </a:effectLst>
        </p:spPr>
        <p:txBody>
          <a:bodyPr wrap="none" lIns="68580" tIns="34290" rIns="68580" bIns="34290" rtlCol="0">
            <a:spAutoFit/>
          </a:bodyPr>
          <a:lstStyle/>
          <a:p>
            <a:pPr algn="ctr"/>
            <a:r>
              <a:rPr lang="vi-VN" sz="2700" b="1" dirty="0">
                <a:solidFill>
                  <a:srgbClr val="FF0000"/>
                </a:solidFill>
              </a:rPr>
              <a:t>10</a:t>
            </a:r>
          </a:p>
        </p:txBody>
      </p:sp>
      <p:sp>
        <p:nvSpPr>
          <p:cNvPr id="59" name="TextBox 58">
            <a:extLst>
              <a:ext uri="{FF2B5EF4-FFF2-40B4-BE49-F238E27FC236}">
                <a16:creationId xmlns:a16="http://schemas.microsoft.com/office/drawing/2014/main" id="{E8DEBDFB-E27C-455C-8470-36174CF53B30}"/>
              </a:ext>
            </a:extLst>
          </p:cNvPr>
          <p:cNvSpPr txBox="1"/>
          <p:nvPr/>
        </p:nvSpPr>
        <p:spPr>
          <a:xfrm>
            <a:off x="3504340" y="3010948"/>
            <a:ext cx="330860" cy="484748"/>
          </a:xfrm>
          <a:prstGeom prst="rect">
            <a:avLst/>
          </a:prstGeom>
          <a:solidFill>
            <a:schemeClr val="bg1"/>
          </a:solidFill>
          <a:effectLst>
            <a:softEdge rad="76200"/>
          </a:effectLst>
        </p:spPr>
        <p:txBody>
          <a:bodyPr wrap="none" lIns="68580" tIns="34290" rIns="68580" bIns="34290" rtlCol="0">
            <a:spAutoFit/>
          </a:bodyPr>
          <a:lstStyle/>
          <a:p>
            <a:pPr algn="ctr"/>
            <a:r>
              <a:rPr lang="vi-VN" sz="2700" b="1" dirty="0">
                <a:solidFill>
                  <a:srgbClr val="FF0000"/>
                </a:solidFill>
              </a:rPr>
              <a:t>8</a:t>
            </a:r>
          </a:p>
        </p:txBody>
      </p:sp>
      <p:sp>
        <p:nvSpPr>
          <p:cNvPr id="60" name="TextBox 59">
            <a:extLst>
              <a:ext uri="{FF2B5EF4-FFF2-40B4-BE49-F238E27FC236}">
                <a16:creationId xmlns:a16="http://schemas.microsoft.com/office/drawing/2014/main" id="{8D5D58E7-CD38-4E98-8022-D94AEAC1A779}"/>
              </a:ext>
            </a:extLst>
          </p:cNvPr>
          <p:cNvSpPr txBox="1"/>
          <p:nvPr/>
        </p:nvSpPr>
        <p:spPr>
          <a:xfrm>
            <a:off x="5093655" y="3550124"/>
            <a:ext cx="330860" cy="484748"/>
          </a:xfrm>
          <a:prstGeom prst="rect">
            <a:avLst/>
          </a:prstGeom>
          <a:solidFill>
            <a:schemeClr val="bg1"/>
          </a:solidFill>
          <a:effectLst>
            <a:softEdge rad="76200"/>
          </a:effectLst>
        </p:spPr>
        <p:txBody>
          <a:bodyPr wrap="none" lIns="68580" tIns="34290" rIns="68580" bIns="34290" rtlCol="0">
            <a:spAutoFit/>
          </a:bodyPr>
          <a:lstStyle/>
          <a:p>
            <a:pPr algn="ctr"/>
            <a:r>
              <a:rPr lang="vi-VN" sz="2700" b="1" dirty="0">
                <a:solidFill>
                  <a:srgbClr val="FF0000"/>
                </a:solidFill>
              </a:rPr>
              <a:t>4</a:t>
            </a:r>
          </a:p>
        </p:txBody>
      </p:sp>
      <p:sp>
        <p:nvSpPr>
          <p:cNvPr id="61" name="TextBox 60">
            <a:extLst>
              <a:ext uri="{FF2B5EF4-FFF2-40B4-BE49-F238E27FC236}">
                <a16:creationId xmlns:a16="http://schemas.microsoft.com/office/drawing/2014/main" id="{B8C3AE04-DAE0-4C7B-AE84-9014172BBC1D}"/>
              </a:ext>
            </a:extLst>
          </p:cNvPr>
          <p:cNvSpPr txBox="1"/>
          <p:nvPr/>
        </p:nvSpPr>
        <p:spPr>
          <a:xfrm>
            <a:off x="6889798" y="2946289"/>
            <a:ext cx="330860" cy="484748"/>
          </a:xfrm>
          <a:prstGeom prst="rect">
            <a:avLst/>
          </a:prstGeom>
          <a:solidFill>
            <a:schemeClr val="bg1"/>
          </a:solidFill>
          <a:effectLst>
            <a:softEdge rad="76200"/>
          </a:effectLst>
        </p:spPr>
        <p:txBody>
          <a:bodyPr wrap="none" lIns="68580" tIns="34290" rIns="68580" bIns="34290" rtlCol="0">
            <a:spAutoFit/>
          </a:bodyPr>
          <a:lstStyle/>
          <a:p>
            <a:pPr algn="ctr"/>
            <a:r>
              <a:rPr lang="vi-VN" sz="2700" b="1" dirty="0">
                <a:solidFill>
                  <a:srgbClr val="FF0000"/>
                </a:solidFill>
              </a:rPr>
              <a:t>2</a:t>
            </a:r>
          </a:p>
        </p:txBody>
      </p:sp>
      <p:sp>
        <p:nvSpPr>
          <p:cNvPr id="2" name="TextBox 1"/>
          <p:cNvSpPr txBox="1"/>
          <p:nvPr/>
        </p:nvSpPr>
        <p:spPr>
          <a:xfrm>
            <a:off x="152400" y="538029"/>
            <a:ext cx="1106393" cy="461665"/>
          </a:xfrm>
          <a:prstGeom prst="rect">
            <a:avLst/>
          </a:prstGeom>
          <a:noFill/>
        </p:spPr>
        <p:txBody>
          <a:bodyPr wrap="none" rtlCol="0">
            <a:spAutoFit/>
          </a:bodyPr>
          <a:lstStyle/>
          <a:p>
            <a:r>
              <a:rPr lang="en-US" sz="2400" b="1" dirty="0" smtClean="0">
                <a:solidFill>
                  <a:srgbClr val="FF0000"/>
                </a:solidFill>
              </a:rPr>
              <a:t>2. </a:t>
            </a:r>
            <a:r>
              <a:rPr lang="en-US" sz="2400" b="1" dirty="0" err="1" smtClean="0">
                <a:solidFill>
                  <a:srgbClr val="FF0000"/>
                </a:solidFill>
              </a:rPr>
              <a:t>Số</a:t>
            </a:r>
            <a:r>
              <a:rPr lang="en-US" sz="2400" b="1" dirty="0" smtClean="0">
                <a:solidFill>
                  <a:srgbClr val="FF0000"/>
                </a:solidFill>
              </a:rPr>
              <a:t>?</a:t>
            </a:r>
            <a:endParaRPr lang="en-US" sz="2400" b="1" dirty="0">
              <a:solidFill>
                <a:srgbClr val="FF0000"/>
              </a:solidFill>
            </a:endParaRPr>
          </a:p>
        </p:txBody>
      </p:sp>
      <p:pic>
        <p:nvPicPr>
          <p:cNvPr id="62" name="Picture 6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069991" y="3495696"/>
            <a:ext cx="2150209" cy="2163732"/>
          </a:xfrm>
          <a:prstGeom prst="rect">
            <a:avLst/>
          </a:prstGeom>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5207" y="4896750"/>
            <a:ext cx="852997" cy="762678"/>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8775" y="4156721"/>
            <a:ext cx="565863" cy="690390"/>
          </a:xfrm>
          <a:prstGeom prst="rect">
            <a:avLst/>
          </a:prstGeom>
        </p:spPr>
      </p:pic>
    </p:spTree>
    <p:extLst>
      <p:ext uri="{BB962C8B-B14F-4D97-AF65-F5344CB8AC3E}">
        <p14:creationId xmlns:p14="http://schemas.microsoft.com/office/powerpoint/2010/main" val="1962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500" fill="hold"/>
                                        <p:tgtEl>
                                          <p:spTgt spid="58"/>
                                        </p:tgtEl>
                                        <p:attrNameLst>
                                          <p:attrName>ppt_w</p:attrName>
                                        </p:attrNameLst>
                                      </p:cBhvr>
                                      <p:tavLst>
                                        <p:tav tm="0">
                                          <p:val>
                                            <p:fltVal val="0"/>
                                          </p:val>
                                        </p:tav>
                                        <p:tav tm="100000">
                                          <p:val>
                                            <p:strVal val="#ppt_w"/>
                                          </p:val>
                                        </p:tav>
                                      </p:tavLst>
                                    </p:anim>
                                    <p:anim calcmode="lin" valueType="num">
                                      <p:cBhvr>
                                        <p:cTn id="25" dur="500" fill="hold"/>
                                        <p:tgtEl>
                                          <p:spTgt spid="58"/>
                                        </p:tgtEl>
                                        <p:attrNameLst>
                                          <p:attrName>ppt_h</p:attrName>
                                        </p:attrNameLst>
                                      </p:cBhvr>
                                      <p:tavLst>
                                        <p:tav tm="0">
                                          <p:val>
                                            <p:fltVal val="0"/>
                                          </p:val>
                                        </p:tav>
                                        <p:tav tm="100000">
                                          <p:val>
                                            <p:strVal val="#ppt_h"/>
                                          </p:val>
                                        </p:tav>
                                      </p:tavLst>
                                    </p:anim>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p:cTn id="41" dur="500" fill="hold"/>
                                        <p:tgtEl>
                                          <p:spTgt spid="59"/>
                                        </p:tgtEl>
                                        <p:attrNameLst>
                                          <p:attrName>ppt_w</p:attrName>
                                        </p:attrNameLst>
                                      </p:cBhvr>
                                      <p:tavLst>
                                        <p:tav tm="0">
                                          <p:val>
                                            <p:fltVal val="0"/>
                                          </p:val>
                                        </p:tav>
                                        <p:tav tm="100000">
                                          <p:val>
                                            <p:strVal val="#ppt_w"/>
                                          </p:val>
                                        </p:tav>
                                      </p:tavLst>
                                    </p:anim>
                                    <p:anim calcmode="lin" valueType="num">
                                      <p:cBhvr>
                                        <p:cTn id="42" dur="500" fill="hold"/>
                                        <p:tgtEl>
                                          <p:spTgt spid="59"/>
                                        </p:tgtEl>
                                        <p:attrNameLst>
                                          <p:attrName>ppt_h</p:attrName>
                                        </p:attrNameLst>
                                      </p:cBhvr>
                                      <p:tavLst>
                                        <p:tav tm="0">
                                          <p:val>
                                            <p:fltVal val="0"/>
                                          </p:val>
                                        </p:tav>
                                        <p:tav tm="100000">
                                          <p:val>
                                            <p:strVal val="#ppt_h"/>
                                          </p:val>
                                        </p:tav>
                                      </p:tavLst>
                                    </p:anim>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32" name="Picture 31">
            <a:extLst>
              <a:ext uri="{FF2B5EF4-FFF2-40B4-BE49-F238E27FC236}">
                <a16:creationId xmlns:a16="http://schemas.microsoft.com/office/drawing/2014/main" id="{12ABB616-2529-425C-B6AD-BA9E8A9497B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942770" y="960186"/>
            <a:ext cx="7026899" cy="3686448"/>
          </a:xfrm>
          <a:prstGeom prst="rect">
            <a:avLst/>
          </a:prstGeom>
        </p:spPr>
      </p:pic>
      <p:sp>
        <p:nvSpPr>
          <p:cNvPr id="34" name="TextBox 33">
            <a:extLst>
              <a:ext uri="{FF2B5EF4-FFF2-40B4-BE49-F238E27FC236}">
                <a16:creationId xmlns:a16="http://schemas.microsoft.com/office/drawing/2014/main" id="{20F5152C-49CF-47DC-9F61-F0644EC70708}"/>
              </a:ext>
            </a:extLst>
          </p:cNvPr>
          <p:cNvSpPr txBox="1"/>
          <p:nvPr/>
        </p:nvSpPr>
        <p:spPr>
          <a:xfrm>
            <a:off x="-12323" y="432148"/>
            <a:ext cx="9143245" cy="807913"/>
          </a:xfrm>
          <a:prstGeom prst="rect">
            <a:avLst/>
          </a:prstGeom>
          <a:noFill/>
        </p:spPr>
        <p:txBody>
          <a:bodyPr wrap="square" lIns="68580" tIns="34290" rIns="68580" bIns="34290" rtlCol="0">
            <a:spAutoFit/>
          </a:bodyPr>
          <a:lstStyle/>
          <a:p>
            <a:pPr algn="just"/>
            <a:r>
              <a:rPr lang="en-US" sz="2400" b="1" dirty="0" smtClean="0">
                <a:solidFill>
                  <a:srgbClr val="FF0000"/>
                </a:solidFill>
              </a:rPr>
              <a:t>3. </a:t>
            </a:r>
            <a:r>
              <a:rPr lang="vi-VN" sz="2400" b="1" dirty="0" smtClean="0">
                <a:solidFill>
                  <a:srgbClr val="FF0000"/>
                </a:solidFill>
              </a:rPr>
              <a:t>Mèo </a:t>
            </a:r>
            <a:r>
              <a:rPr lang="vi-VN" sz="2400" b="1" dirty="0">
                <a:solidFill>
                  <a:srgbClr val="FF0000"/>
                </a:solidFill>
              </a:rPr>
              <a:t>câu được các con cá ghi phép tính có kết quả là số trên áo của nó.</a:t>
            </a:r>
          </a:p>
        </p:txBody>
      </p:sp>
      <p:sp>
        <p:nvSpPr>
          <p:cNvPr id="35" name="TextBox 34">
            <a:extLst>
              <a:ext uri="{FF2B5EF4-FFF2-40B4-BE49-F238E27FC236}">
                <a16:creationId xmlns:a16="http://schemas.microsoft.com/office/drawing/2014/main" id="{ACDE1234-27E9-4282-88B4-3610EB5EE940}"/>
              </a:ext>
            </a:extLst>
          </p:cNvPr>
          <p:cNvSpPr txBox="1"/>
          <p:nvPr/>
        </p:nvSpPr>
        <p:spPr>
          <a:xfrm>
            <a:off x="1073714" y="4707358"/>
            <a:ext cx="6661119" cy="438582"/>
          </a:xfrm>
          <a:prstGeom prst="rect">
            <a:avLst/>
          </a:prstGeom>
          <a:noFill/>
        </p:spPr>
        <p:txBody>
          <a:bodyPr wrap="none" lIns="68580" tIns="34290" rIns="68580" bIns="34290" rtlCol="0">
            <a:spAutoFit/>
          </a:bodyPr>
          <a:lstStyle/>
          <a:p>
            <a:r>
              <a:rPr lang="vi-VN" sz="2400" b="1" dirty="0">
                <a:solidFill>
                  <a:srgbClr val="FF0000"/>
                </a:solidFill>
              </a:rPr>
              <a:t>a) Mỗi con mèo câu được bao nhiêu con cá?</a:t>
            </a:r>
          </a:p>
        </p:txBody>
      </p:sp>
      <p:grpSp>
        <p:nvGrpSpPr>
          <p:cNvPr id="36" name="Group 35">
            <a:extLst>
              <a:ext uri="{FF2B5EF4-FFF2-40B4-BE49-F238E27FC236}">
                <a16:creationId xmlns:a16="http://schemas.microsoft.com/office/drawing/2014/main" id="{C003CC90-DA3C-480A-8AEE-6EA42DFC5BFF}"/>
              </a:ext>
            </a:extLst>
          </p:cNvPr>
          <p:cNvGrpSpPr/>
          <p:nvPr/>
        </p:nvGrpSpPr>
        <p:grpSpPr>
          <a:xfrm>
            <a:off x="2633332" y="1615086"/>
            <a:ext cx="497121" cy="497121"/>
            <a:chOff x="1750173" y="2926500"/>
            <a:chExt cx="662828" cy="662828"/>
          </a:xfrm>
        </p:grpSpPr>
        <p:sp>
          <p:nvSpPr>
            <p:cNvPr id="37" name="Oval 36">
              <a:extLst>
                <a:ext uri="{FF2B5EF4-FFF2-40B4-BE49-F238E27FC236}">
                  <a16:creationId xmlns:a16="http://schemas.microsoft.com/office/drawing/2014/main" id="{91BB0B88-202B-48FD-A924-9F3D4EE139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38" name="TextBox 37">
              <a:extLst>
                <a:ext uri="{FF2B5EF4-FFF2-40B4-BE49-F238E27FC236}">
                  <a16:creationId xmlns:a16="http://schemas.microsoft.com/office/drawing/2014/main" id="{186F3BB2-6AA2-41AC-AF0D-873457BCCF1A}"/>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4</a:t>
              </a:r>
              <a:endParaRPr lang="vi-VN" sz="2400" b="1" dirty="0">
                <a:solidFill>
                  <a:srgbClr val="FF0000"/>
                </a:solidFill>
              </a:endParaRPr>
            </a:p>
          </p:txBody>
        </p:sp>
      </p:grpSp>
      <p:grpSp>
        <p:nvGrpSpPr>
          <p:cNvPr id="39" name="Group 38">
            <a:extLst>
              <a:ext uri="{FF2B5EF4-FFF2-40B4-BE49-F238E27FC236}">
                <a16:creationId xmlns:a16="http://schemas.microsoft.com/office/drawing/2014/main" id="{AED3B013-15F4-458A-9E79-F435AA33BD1F}"/>
              </a:ext>
            </a:extLst>
          </p:cNvPr>
          <p:cNvGrpSpPr/>
          <p:nvPr/>
        </p:nvGrpSpPr>
        <p:grpSpPr>
          <a:xfrm>
            <a:off x="4066479" y="1455587"/>
            <a:ext cx="497121" cy="497121"/>
            <a:chOff x="1750173" y="2926500"/>
            <a:chExt cx="662828" cy="662828"/>
          </a:xfrm>
        </p:grpSpPr>
        <p:sp>
          <p:nvSpPr>
            <p:cNvPr id="40" name="Oval 39">
              <a:extLst>
                <a:ext uri="{FF2B5EF4-FFF2-40B4-BE49-F238E27FC236}">
                  <a16:creationId xmlns:a16="http://schemas.microsoft.com/office/drawing/2014/main" id="{77D36549-57F3-4478-ABB8-3B5CACC2C5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41" name="TextBox 40">
              <a:extLst>
                <a:ext uri="{FF2B5EF4-FFF2-40B4-BE49-F238E27FC236}">
                  <a16:creationId xmlns:a16="http://schemas.microsoft.com/office/drawing/2014/main" id="{1D0B5BC0-B22D-44C9-818A-A8BC3BE78BDD}"/>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2</a:t>
              </a:r>
              <a:endParaRPr lang="vi-VN" sz="2400" b="1" dirty="0">
                <a:solidFill>
                  <a:srgbClr val="FF0000"/>
                </a:solidFill>
              </a:endParaRPr>
            </a:p>
          </p:txBody>
        </p:sp>
      </p:grpSp>
      <p:grpSp>
        <p:nvGrpSpPr>
          <p:cNvPr id="42" name="Group 41">
            <a:extLst>
              <a:ext uri="{FF2B5EF4-FFF2-40B4-BE49-F238E27FC236}">
                <a16:creationId xmlns:a16="http://schemas.microsoft.com/office/drawing/2014/main" id="{E8234485-8478-49E7-A3A5-64F1B57FAA1C}"/>
              </a:ext>
            </a:extLst>
          </p:cNvPr>
          <p:cNvGrpSpPr/>
          <p:nvPr/>
        </p:nvGrpSpPr>
        <p:grpSpPr>
          <a:xfrm>
            <a:off x="2316371" y="2425936"/>
            <a:ext cx="497121" cy="497121"/>
            <a:chOff x="1750173" y="2926500"/>
            <a:chExt cx="662828" cy="662828"/>
          </a:xfrm>
        </p:grpSpPr>
        <p:sp>
          <p:nvSpPr>
            <p:cNvPr id="43" name="Oval 42">
              <a:extLst>
                <a:ext uri="{FF2B5EF4-FFF2-40B4-BE49-F238E27FC236}">
                  <a16:creationId xmlns:a16="http://schemas.microsoft.com/office/drawing/2014/main" id="{4B7CAB0C-F4E3-4728-9629-01EFD1F8A9A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44" name="TextBox 43">
              <a:extLst>
                <a:ext uri="{FF2B5EF4-FFF2-40B4-BE49-F238E27FC236}">
                  <a16:creationId xmlns:a16="http://schemas.microsoft.com/office/drawing/2014/main" id="{E04F3442-3AEF-418C-93E4-DCE591A0D010}"/>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2</a:t>
              </a:r>
              <a:endParaRPr lang="vi-VN" sz="2400" b="1" dirty="0">
                <a:solidFill>
                  <a:srgbClr val="FF0000"/>
                </a:solidFill>
              </a:endParaRPr>
            </a:p>
          </p:txBody>
        </p:sp>
      </p:grpSp>
      <p:grpSp>
        <p:nvGrpSpPr>
          <p:cNvPr id="45" name="Group 44">
            <a:extLst>
              <a:ext uri="{FF2B5EF4-FFF2-40B4-BE49-F238E27FC236}">
                <a16:creationId xmlns:a16="http://schemas.microsoft.com/office/drawing/2014/main" id="{B5FD5540-881B-4023-AEF4-6AB696FDDC2C}"/>
              </a:ext>
            </a:extLst>
          </p:cNvPr>
          <p:cNvGrpSpPr/>
          <p:nvPr/>
        </p:nvGrpSpPr>
        <p:grpSpPr>
          <a:xfrm>
            <a:off x="3527797" y="2048600"/>
            <a:ext cx="798008" cy="861624"/>
            <a:chOff x="1750173" y="2926500"/>
            <a:chExt cx="662828" cy="1148832"/>
          </a:xfrm>
        </p:grpSpPr>
        <p:sp>
          <p:nvSpPr>
            <p:cNvPr id="46" name="Oval 45">
              <a:extLst>
                <a:ext uri="{FF2B5EF4-FFF2-40B4-BE49-F238E27FC236}">
                  <a16:creationId xmlns:a16="http://schemas.microsoft.com/office/drawing/2014/main" id="{A0332728-6B98-40FC-B7B7-6B6EE94DEB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47" name="TextBox 46">
              <a:extLst>
                <a:ext uri="{FF2B5EF4-FFF2-40B4-BE49-F238E27FC236}">
                  <a16:creationId xmlns:a16="http://schemas.microsoft.com/office/drawing/2014/main" id="{A005305A-BBD2-4FAB-BA2A-3ED17E8CCF63}"/>
                </a:ext>
              </a:extLst>
            </p:cNvPr>
            <p:cNvSpPr txBox="1"/>
            <p:nvPr/>
          </p:nvSpPr>
          <p:spPr>
            <a:xfrm>
              <a:off x="1776676" y="2967336"/>
              <a:ext cx="636325" cy="1107996"/>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48" name="Group 47">
            <a:extLst>
              <a:ext uri="{FF2B5EF4-FFF2-40B4-BE49-F238E27FC236}">
                <a16:creationId xmlns:a16="http://schemas.microsoft.com/office/drawing/2014/main" id="{B577E254-E54C-4948-B72F-9E23C7407B89}"/>
              </a:ext>
            </a:extLst>
          </p:cNvPr>
          <p:cNvGrpSpPr/>
          <p:nvPr/>
        </p:nvGrpSpPr>
        <p:grpSpPr>
          <a:xfrm>
            <a:off x="4832798" y="2177376"/>
            <a:ext cx="754281" cy="861624"/>
            <a:chOff x="1750173" y="2926500"/>
            <a:chExt cx="662828" cy="1148832"/>
          </a:xfrm>
        </p:grpSpPr>
        <p:sp>
          <p:nvSpPr>
            <p:cNvPr id="49" name="Oval 48">
              <a:extLst>
                <a:ext uri="{FF2B5EF4-FFF2-40B4-BE49-F238E27FC236}">
                  <a16:creationId xmlns:a16="http://schemas.microsoft.com/office/drawing/2014/main" id="{727EC612-49BA-401A-B880-1DE9A54D40A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50" name="TextBox 49">
              <a:extLst>
                <a:ext uri="{FF2B5EF4-FFF2-40B4-BE49-F238E27FC236}">
                  <a16:creationId xmlns:a16="http://schemas.microsoft.com/office/drawing/2014/main" id="{0577D0E9-79C3-4E48-BCAE-1A4A7341FC3E}"/>
                </a:ext>
              </a:extLst>
            </p:cNvPr>
            <p:cNvSpPr txBox="1"/>
            <p:nvPr/>
          </p:nvSpPr>
          <p:spPr>
            <a:xfrm>
              <a:off x="1776676" y="2967336"/>
              <a:ext cx="636325" cy="1107996"/>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51" name="Group 50">
            <a:extLst>
              <a:ext uri="{FF2B5EF4-FFF2-40B4-BE49-F238E27FC236}">
                <a16:creationId xmlns:a16="http://schemas.microsoft.com/office/drawing/2014/main" id="{7E440FF2-B75E-4872-B6C2-1EE54FCDC3B6}"/>
              </a:ext>
            </a:extLst>
          </p:cNvPr>
          <p:cNvGrpSpPr/>
          <p:nvPr/>
        </p:nvGrpSpPr>
        <p:grpSpPr>
          <a:xfrm>
            <a:off x="5547103" y="1800039"/>
            <a:ext cx="497121" cy="497121"/>
            <a:chOff x="1750173" y="2926500"/>
            <a:chExt cx="662828" cy="662828"/>
          </a:xfrm>
        </p:grpSpPr>
        <p:sp>
          <p:nvSpPr>
            <p:cNvPr id="52" name="Oval 51">
              <a:extLst>
                <a:ext uri="{FF2B5EF4-FFF2-40B4-BE49-F238E27FC236}">
                  <a16:creationId xmlns:a16="http://schemas.microsoft.com/office/drawing/2014/main" id="{88129B21-9DBA-4F8E-B63A-BA706CBDDCC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53" name="TextBox 52">
              <a:extLst>
                <a:ext uri="{FF2B5EF4-FFF2-40B4-BE49-F238E27FC236}">
                  <a16:creationId xmlns:a16="http://schemas.microsoft.com/office/drawing/2014/main" id="{EF3CBB94-A5ED-4D17-9779-DA5371F4685F}"/>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8</a:t>
              </a:r>
              <a:endParaRPr lang="vi-VN" sz="2400" b="1" dirty="0">
                <a:solidFill>
                  <a:srgbClr val="FF0000"/>
                </a:solidFill>
              </a:endParaRPr>
            </a:p>
          </p:txBody>
        </p:sp>
      </p:grpSp>
      <p:grpSp>
        <p:nvGrpSpPr>
          <p:cNvPr id="54" name="Group 53">
            <a:extLst>
              <a:ext uri="{FF2B5EF4-FFF2-40B4-BE49-F238E27FC236}">
                <a16:creationId xmlns:a16="http://schemas.microsoft.com/office/drawing/2014/main" id="{8437DA79-9DD3-48FD-AAD7-912027B1CD55}"/>
              </a:ext>
            </a:extLst>
          </p:cNvPr>
          <p:cNvGrpSpPr/>
          <p:nvPr/>
        </p:nvGrpSpPr>
        <p:grpSpPr>
          <a:xfrm>
            <a:off x="3959098" y="2680292"/>
            <a:ext cx="497121" cy="497121"/>
            <a:chOff x="1750173" y="2926500"/>
            <a:chExt cx="662828" cy="662828"/>
          </a:xfrm>
        </p:grpSpPr>
        <p:sp>
          <p:nvSpPr>
            <p:cNvPr id="55" name="Oval 54">
              <a:extLst>
                <a:ext uri="{FF2B5EF4-FFF2-40B4-BE49-F238E27FC236}">
                  <a16:creationId xmlns:a16="http://schemas.microsoft.com/office/drawing/2014/main" id="{FF75DA04-B24F-4FFA-9F6B-4B2CFCCB273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56" name="TextBox 55">
              <a:extLst>
                <a:ext uri="{FF2B5EF4-FFF2-40B4-BE49-F238E27FC236}">
                  <a16:creationId xmlns:a16="http://schemas.microsoft.com/office/drawing/2014/main" id="{1830166A-8974-4BAD-BBA1-1E4A29CF95D5}"/>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8</a:t>
              </a:r>
              <a:endParaRPr lang="vi-VN" sz="2400" b="1" dirty="0">
                <a:solidFill>
                  <a:srgbClr val="FF0000"/>
                </a:solidFill>
              </a:endParaRPr>
            </a:p>
          </p:txBody>
        </p:sp>
      </p:grpSp>
      <p:grpSp>
        <p:nvGrpSpPr>
          <p:cNvPr id="57" name="Group 56">
            <a:extLst>
              <a:ext uri="{FF2B5EF4-FFF2-40B4-BE49-F238E27FC236}">
                <a16:creationId xmlns:a16="http://schemas.microsoft.com/office/drawing/2014/main" id="{CCC1C983-69A6-44C4-BF66-562BD84FC9A4}"/>
              </a:ext>
            </a:extLst>
          </p:cNvPr>
          <p:cNvGrpSpPr/>
          <p:nvPr/>
        </p:nvGrpSpPr>
        <p:grpSpPr>
          <a:xfrm>
            <a:off x="4449870" y="3315457"/>
            <a:ext cx="880049" cy="861624"/>
            <a:chOff x="1750173" y="2926500"/>
            <a:chExt cx="662828" cy="1148832"/>
          </a:xfrm>
        </p:grpSpPr>
        <p:sp>
          <p:nvSpPr>
            <p:cNvPr id="58" name="Oval 57">
              <a:extLst>
                <a:ext uri="{FF2B5EF4-FFF2-40B4-BE49-F238E27FC236}">
                  <a16:creationId xmlns:a16="http://schemas.microsoft.com/office/drawing/2014/main" id="{02E9E2C5-D143-45A7-A5D9-1FABD54F2E5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59" name="TextBox 58">
              <a:extLst>
                <a:ext uri="{FF2B5EF4-FFF2-40B4-BE49-F238E27FC236}">
                  <a16:creationId xmlns:a16="http://schemas.microsoft.com/office/drawing/2014/main" id="{FE79C729-D36E-49BF-8645-0E000E1C86FB}"/>
                </a:ext>
              </a:extLst>
            </p:cNvPr>
            <p:cNvSpPr txBox="1"/>
            <p:nvPr/>
          </p:nvSpPr>
          <p:spPr>
            <a:xfrm>
              <a:off x="1776676" y="2967336"/>
              <a:ext cx="636325" cy="1107996"/>
            </a:xfrm>
            <a:prstGeom prst="rect">
              <a:avLst/>
            </a:prstGeom>
            <a:noFill/>
          </p:spPr>
          <p:txBody>
            <a:bodyPr wrap="square" rtlCol="0">
              <a:spAutoFit/>
            </a:bodyPr>
            <a:lstStyle/>
            <a:p>
              <a:pPr algn="ctr"/>
              <a:r>
                <a:rPr lang="en-US" sz="2400" b="1" dirty="0">
                  <a:solidFill>
                    <a:srgbClr val="FF0000"/>
                  </a:solidFill>
                </a:rPr>
                <a:t>10</a:t>
              </a:r>
              <a:endParaRPr lang="vi-VN" sz="2400" b="1" dirty="0">
                <a:solidFill>
                  <a:srgbClr val="FF0000"/>
                </a:solidFill>
              </a:endParaRPr>
            </a:p>
          </p:txBody>
        </p:sp>
      </p:grpSp>
      <p:grpSp>
        <p:nvGrpSpPr>
          <p:cNvPr id="60" name="Group 59">
            <a:extLst>
              <a:ext uri="{FF2B5EF4-FFF2-40B4-BE49-F238E27FC236}">
                <a16:creationId xmlns:a16="http://schemas.microsoft.com/office/drawing/2014/main" id="{A4708202-EAAD-4A8D-BA17-CFB03C0DCB09}"/>
              </a:ext>
            </a:extLst>
          </p:cNvPr>
          <p:cNvGrpSpPr/>
          <p:nvPr/>
        </p:nvGrpSpPr>
        <p:grpSpPr>
          <a:xfrm>
            <a:off x="5889238" y="2468193"/>
            <a:ext cx="497121" cy="497121"/>
            <a:chOff x="1750173" y="2926500"/>
            <a:chExt cx="662828" cy="662828"/>
          </a:xfrm>
        </p:grpSpPr>
        <p:sp>
          <p:nvSpPr>
            <p:cNvPr id="61" name="Oval 60">
              <a:extLst>
                <a:ext uri="{FF2B5EF4-FFF2-40B4-BE49-F238E27FC236}">
                  <a16:creationId xmlns:a16="http://schemas.microsoft.com/office/drawing/2014/main" id="{36097D49-5F1E-456C-AEF1-09D5A61F3703}"/>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26</a:t>
              </a:r>
              <a:endParaRPr lang="vi-VN" sz="1800" dirty="0"/>
            </a:p>
          </p:txBody>
        </p:sp>
        <p:sp>
          <p:nvSpPr>
            <p:cNvPr id="62" name="TextBox 61">
              <a:extLst>
                <a:ext uri="{FF2B5EF4-FFF2-40B4-BE49-F238E27FC236}">
                  <a16:creationId xmlns:a16="http://schemas.microsoft.com/office/drawing/2014/main" id="{DC70170C-ACB3-4642-8C85-C26F47E69F25}"/>
                </a:ext>
              </a:extLst>
            </p:cNvPr>
            <p:cNvSpPr txBox="1"/>
            <p:nvPr/>
          </p:nvSpPr>
          <p:spPr>
            <a:xfrm>
              <a:off x="1776676" y="2967336"/>
              <a:ext cx="636325" cy="615553"/>
            </a:xfrm>
            <a:prstGeom prst="rect">
              <a:avLst/>
            </a:prstGeom>
            <a:noFill/>
          </p:spPr>
          <p:txBody>
            <a:bodyPr wrap="square" rtlCol="0">
              <a:spAutoFit/>
            </a:bodyPr>
            <a:lstStyle/>
            <a:p>
              <a:pPr algn="ctr"/>
              <a:r>
                <a:rPr lang="en-US" sz="2400" b="1" dirty="0">
                  <a:solidFill>
                    <a:srgbClr val="FF0000"/>
                  </a:solidFill>
                </a:rPr>
                <a:t>4</a:t>
              </a:r>
              <a:endParaRPr lang="vi-VN" sz="2400" b="1" dirty="0">
                <a:solidFill>
                  <a:srgbClr val="FF0000"/>
                </a:solidFill>
              </a:endParaRPr>
            </a:p>
          </p:txBody>
        </p:sp>
      </p:grpSp>
      <p:sp>
        <p:nvSpPr>
          <p:cNvPr id="63" name="Rectangle: Rounded Corners 37">
            <a:extLst>
              <a:ext uri="{FF2B5EF4-FFF2-40B4-BE49-F238E27FC236}">
                <a16:creationId xmlns:a16="http://schemas.microsoft.com/office/drawing/2014/main" id="{C704D3B5-CC30-4FE5-B342-E7C896D0DC24}"/>
              </a:ext>
            </a:extLst>
          </p:cNvPr>
          <p:cNvSpPr/>
          <p:nvPr/>
        </p:nvSpPr>
        <p:spPr>
          <a:xfrm>
            <a:off x="502235" y="1989163"/>
            <a:ext cx="878111" cy="436773"/>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rPr>
              <a:t>2 con</a:t>
            </a:r>
          </a:p>
        </p:txBody>
      </p:sp>
      <p:sp>
        <p:nvSpPr>
          <p:cNvPr id="64" name="Rectangle: Rounded Corners 38">
            <a:extLst>
              <a:ext uri="{FF2B5EF4-FFF2-40B4-BE49-F238E27FC236}">
                <a16:creationId xmlns:a16="http://schemas.microsoft.com/office/drawing/2014/main" id="{2D048613-96F2-4F05-AC06-5C20320EB687}"/>
              </a:ext>
            </a:extLst>
          </p:cNvPr>
          <p:cNvSpPr/>
          <p:nvPr/>
        </p:nvSpPr>
        <p:spPr>
          <a:xfrm>
            <a:off x="7413594" y="2065559"/>
            <a:ext cx="878111" cy="468395"/>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rPr>
              <a:t>2 con</a:t>
            </a:r>
          </a:p>
        </p:txBody>
      </p:sp>
      <p:sp>
        <p:nvSpPr>
          <p:cNvPr id="65" name="Rectangle: Rounded Corners 39">
            <a:extLst>
              <a:ext uri="{FF2B5EF4-FFF2-40B4-BE49-F238E27FC236}">
                <a16:creationId xmlns:a16="http://schemas.microsoft.com/office/drawing/2014/main" id="{49A8396D-160D-47E5-A701-A2B8ACD9B71C}"/>
              </a:ext>
            </a:extLst>
          </p:cNvPr>
          <p:cNvSpPr/>
          <p:nvPr/>
        </p:nvSpPr>
        <p:spPr>
          <a:xfrm>
            <a:off x="502235" y="3989218"/>
            <a:ext cx="878111" cy="468395"/>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rPr>
              <a:t>3 con</a:t>
            </a:r>
          </a:p>
        </p:txBody>
      </p:sp>
      <p:sp>
        <p:nvSpPr>
          <p:cNvPr id="66" name="Rectangle: Rounded Corners 40">
            <a:extLst>
              <a:ext uri="{FF2B5EF4-FFF2-40B4-BE49-F238E27FC236}">
                <a16:creationId xmlns:a16="http://schemas.microsoft.com/office/drawing/2014/main" id="{1FF01535-CCA9-4687-A297-E34F2F339E68}"/>
              </a:ext>
            </a:extLst>
          </p:cNvPr>
          <p:cNvSpPr/>
          <p:nvPr/>
        </p:nvSpPr>
        <p:spPr>
          <a:xfrm>
            <a:off x="7413594" y="3989217"/>
            <a:ext cx="878111" cy="468395"/>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rPr>
              <a:t>2 con</a:t>
            </a:r>
          </a:p>
        </p:txBody>
      </p:sp>
      <p:sp>
        <p:nvSpPr>
          <p:cNvPr id="67" name="TextBox 66">
            <a:extLst>
              <a:ext uri="{FF2B5EF4-FFF2-40B4-BE49-F238E27FC236}">
                <a16:creationId xmlns:a16="http://schemas.microsoft.com/office/drawing/2014/main" id="{BF669857-EF60-4CDB-B541-22DF46A25F32}"/>
              </a:ext>
            </a:extLst>
          </p:cNvPr>
          <p:cNvSpPr txBox="1"/>
          <p:nvPr/>
        </p:nvSpPr>
        <p:spPr>
          <a:xfrm>
            <a:off x="1073714" y="5158995"/>
            <a:ext cx="6217087" cy="438582"/>
          </a:xfrm>
          <a:prstGeom prst="rect">
            <a:avLst/>
          </a:prstGeom>
          <a:noFill/>
        </p:spPr>
        <p:txBody>
          <a:bodyPr wrap="none" lIns="68580" tIns="34290" rIns="68580" bIns="34290" rtlCol="0">
            <a:spAutoFit/>
          </a:bodyPr>
          <a:lstStyle/>
          <a:p>
            <a:r>
              <a:rPr lang="vi-VN" sz="2400" b="1" dirty="0">
                <a:solidFill>
                  <a:srgbClr val="FF0000"/>
                </a:solidFill>
              </a:rPr>
              <a:t>b) Con mèo nào câu được nhiều cá nhất?</a:t>
            </a:r>
          </a:p>
        </p:txBody>
      </p:sp>
      <p:sp>
        <p:nvSpPr>
          <p:cNvPr id="69" name="Oval 68">
            <a:extLst>
              <a:ext uri="{FF2B5EF4-FFF2-40B4-BE49-F238E27FC236}">
                <a16:creationId xmlns:a16="http://schemas.microsoft.com/office/drawing/2014/main" id="{045313C7-BEBC-48EE-BB73-B167349FA65E}"/>
              </a:ext>
            </a:extLst>
          </p:cNvPr>
          <p:cNvSpPr/>
          <p:nvPr/>
        </p:nvSpPr>
        <p:spPr>
          <a:xfrm>
            <a:off x="1131128" y="3177413"/>
            <a:ext cx="1522082" cy="13224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Tree>
    <p:extLst>
      <p:ext uri="{BB962C8B-B14F-4D97-AF65-F5344CB8AC3E}">
        <p14:creationId xmlns:p14="http://schemas.microsoft.com/office/powerpoint/2010/main" val="5324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p:tgtEl>
                                          <p:spTgt spid="36"/>
                                        </p:tgtEl>
                                        <p:attrNameLst>
                                          <p:attrName>ppt_y</p:attrName>
                                        </p:attrNameLst>
                                      </p:cBhvr>
                                      <p:tavLst>
                                        <p:tav tm="0">
                                          <p:val>
                                            <p:strVal val="#ppt_y+#ppt_h*1.125000"/>
                                          </p:val>
                                        </p:tav>
                                        <p:tav tm="100000">
                                          <p:val>
                                            <p:strVal val="#ppt_y"/>
                                          </p:val>
                                        </p:tav>
                                      </p:tavLst>
                                    </p:anim>
                                    <p:animEffect transition="in" filter="wipe(up)">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ppt_y</p:attrName>
                                        </p:attrNameLst>
                                      </p:cBhvr>
                                      <p:tavLst>
                                        <p:tav tm="0">
                                          <p:val>
                                            <p:strVal val="#ppt_y+#ppt_h*1.125000"/>
                                          </p:val>
                                        </p:tav>
                                        <p:tav tm="100000">
                                          <p:val>
                                            <p:strVal val="#ppt_y"/>
                                          </p:val>
                                        </p:tav>
                                      </p:tavLst>
                                    </p:anim>
                                    <p:animEffect transition="in" filter="wipe(up)">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p:tgtEl>
                                          <p:spTgt spid="42"/>
                                        </p:tgtEl>
                                        <p:attrNameLst>
                                          <p:attrName>ppt_y</p:attrName>
                                        </p:attrNameLst>
                                      </p:cBhvr>
                                      <p:tavLst>
                                        <p:tav tm="0">
                                          <p:val>
                                            <p:strVal val="#ppt_y+#ppt_h*1.125000"/>
                                          </p:val>
                                        </p:tav>
                                        <p:tav tm="100000">
                                          <p:val>
                                            <p:strVal val="#ppt_y"/>
                                          </p:val>
                                        </p:tav>
                                      </p:tavLst>
                                    </p:anim>
                                    <p:animEffect transition="in" filter="wipe(up)">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p:tgtEl>
                                          <p:spTgt spid="45"/>
                                        </p:tgtEl>
                                        <p:attrNameLst>
                                          <p:attrName>ppt_y</p:attrName>
                                        </p:attrNameLst>
                                      </p:cBhvr>
                                      <p:tavLst>
                                        <p:tav tm="0">
                                          <p:val>
                                            <p:strVal val="#ppt_y+#ppt_h*1.125000"/>
                                          </p:val>
                                        </p:tav>
                                        <p:tav tm="100000">
                                          <p:val>
                                            <p:strVal val="#ppt_y"/>
                                          </p:val>
                                        </p:tav>
                                      </p:tavLst>
                                    </p:anim>
                                    <p:animEffect transition="in" filter="wipe(up)">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additive="base">
                                        <p:cTn id="46" dur="500"/>
                                        <p:tgtEl>
                                          <p:spTgt spid="48"/>
                                        </p:tgtEl>
                                        <p:attrNameLst>
                                          <p:attrName>ppt_y</p:attrName>
                                        </p:attrNameLst>
                                      </p:cBhvr>
                                      <p:tavLst>
                                        <p:tav tm="0">
                                          <p:val>
                                            <p:strVal val="#ppt_y+#ppt_h*1.125000"/>
                                          </p:val>
                                        </p:tav>
                                        <p:tav tm="100000">
                                          <p:val>
                                            <p:strVal val="#ppt_y"/>
                                          </p:val>
                                        </p:tav>
                                      </p:tavLst>
                                    </p:anim>
                                    <p:animEffect transition="in" filter="wipe(up)">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additive="base">
                                        <p:cTn id="52" dur="500"/>
                                        <p:tgtEl>
                                          <p:spTgt spid="51"/>
                                        </p:tgtEl>
                                        <p:attrNameLst>
                                          <p:attrName>ppt_y</p:attrName>
                                        </p:attrNameLst>
                                      </p:cBhvr>
                                      <p:tavLst>
                                        <p:tav tm="0">
                                          <p:val>
                                            <p:strVal val="#ppt_y+#ppt_h*1.125000"/>
                                          </p:val>
                                        </p:tav>
                                        <p:tav tm="100000">
                                          <p:val>
                                            <p:strVal val="#ppt_y"/>
                                          </p:val>
                                        </p:tav>
                                      </p:tavLst>
                                    </p:anim>
                                    <p:animEffect transition="in" filter="wipe(up)">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additive="base">
                                        <p:cTn id="58" dur="500"/>
                                        <p:tgtEl>
                                          <p:spTgt spid="54"/>
                                        </p:tgtEl>
                                        <p:attrNameLst>
                                          <p:attrName>ppt_y</p:attrName>
                                        </p:attrNameLst>
                                      </p:cBhvr>
                                      <p:tavLst>
                                        <p:tav tm="0">
                                          <p:val>
                                            <p:strVal val="#ppt_y+#ppt_h*1.125000"/>
                                          </p:val>
                                        </p:tav>
                                        <p:tav tm="100000">
                                          <p:val>
                                            <p:strVal val="#ppt_y"/>
                                          </p:val>
                                        </p:tav>
                                      </p:tavLst>
                                    </p:anim>
                                    <p:animEffect transition="in" filter="wipe(up)">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additive="base">
                                        <p:cTn id="64" dur="500"/>
                                        <p:tgtEl>
                                          <p:spTgt spid="57"/>
                                        </p:tgtEl>
                                        <p:attrNameLst>
                                          <p:attrName>ppt_y</p:attrName>
                                        </p:attrNameLst>
                                      </p:cBhvr>
                                      <p:tavLst>
                                        <p:tav tm="0">
                                          <p:val>
                                            <p:strVal val="#ppt_y+#ppt_h*1.125000"/>
                                          </p:val>
                                        </p:tav>
                                        <p:tav tm="100000">
                                          <p:val>
                                            <p:strVal val="#ppt_y"/>
                                          </p:val>
                                        </p:tav>
                                      </p:tavLst>
                                    </p:anim>
                                    <p:animEffect transition="in" filter="wipe(up)">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60"/>
                                        </p:tgtEl>
                                        <p:attrNameLst>
                                          <p:attrName>style.visibility</p:attrName>
                                        </p:attrNameLst>
                                      </p:cBhvr>
                                      <p:to>
                                        <p:strVal val="visible"/>
                                      </p:to>
                                    </p:set>
                                    <p:anim calcmode="lin" valueType="num">
                                      <p:cBhvr additive="base">
                                        <p:cTn id="70" dur="500"/>
                                        <p:tgtEl>
                                          <p:spTgt spid="60"/>
                                        </p:tgtEl>
                                        <p:attrNameLst>
                                          <p:attrName>ppt_y</p:attrName>
                                        </p:attrNameLst>
                                      </p:cBhvr>
                                      <p:tavLst>
                                        <p:tav tm="0">
                                          <p:val>
                                            <p:strVal val="#ppt_y+#ppt_h*1.125000"/>
                                          </p:val>
                                        </p:tav>
                                        <p:tav tm="100000">
                                          <p:val>
                                            <p:strVal val="#ppt_y"/>
                                          </p:val>
                                        </p:tav>
                                      </p:tavLst>
                                    </p:anim>
                                    <p:animEffect transition="in" filter="wipe(up)">
                                      <p:cBhvr>
                                        <p:cTn id="71" dur="500"/>
                                        <p:tgtEl>
                                          <p:spTgt spid="60"/>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mph" presetSubtype="0" repeatCount="3000" fill="hold"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cTn>
                              </p:par>
                              <p:par>
                                <p:cTn id="77" presetID="26" presetClass="emph" presetSubtype="0" repeatCount="3000" fill="hold" nodeType="withEffect">
                                  <p:stCondLst>
                                    <p:cond delay="0"/>
                                  </p:stCondLst>
                                  <p:childTnLst>
                                    <p:animEffect transition="out" filter="fade">
                                      <p:cBhvr>
                                        <p:cTn id="78" dur="500" tmFilter="0, 0; .2, .5; .8, .5; 1, 0"/>
                                        <p:tgtEl>
                                          <p:spTgt spid="60"/>
                                        </p:tgtEl>
                                      </p:cBhvr>
                                    </p:animEffect>
                                    <p:animScale>
                                      <p:cBhvr>
                                        <p:cTn id="79" dur="250" autoRev="1" fill="hold"/>
                                        <p:tgtEl>
                                          <p:spTgt spid="60"/>
                                        </p:tgtEl>
                                      </p:cBhvr>
                                      <p:by x="105000" y="105000"/>
                                    </p:animScale>
                                  </p:childTnLst>
                                </p:cTn>
                              </p:par>
                            </p:childTnLst>
                          </p:cTn>
                        </p:par>
                        <p:par>
                          <p:cTn id="80" fill="hold">
                            <p:stCondLst>
                              <p:cond delay="1500"/>
                            </p:stCondLst>
                            <p:childTnLst>
                              <p:par>
                                <p:cTn id="81" presetID="53" presetClass="entr" presetSubtype="16"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Effect transition="in" filter="fade">
                                      <p:cBhvr>
                                        <p:cTn id="85" dur="5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mph" presetSubtype="0" repeatCount="3000" fill="hold" nodeType="clickEffect">
                                  <p:stCondLst>
                                    <p:cond delay="0"/>
                                  </p:stCondLst>
                                  <p:childTnLst>
                                    <p:animEffect transition="out" filter="fade">
                                      <p:cBhvr>
                                        <p:cTn id="89" dur="500" tmFilter="0, 0; .2, .5; .8, .5; 1, 0"/>
                                        <p:tgtEl>
                                          <p:spTgt spid="39"/>
                                        </p:tgtEl>
                                      </p:cBhvr>
                                    </p:animEffect>
                                    <p:animScale>
                                      <p:cBhvr>
                                        <p:cTn id="90" dur="250" autoRev="1" fill="hold"/>
                                        <p:tgtEl>
                                          <p:spTgt spid="39"/>
                                        </p:tgtEl>
                                      </p:cBhvr>
                                      <p:by x="105000" y="105000"/>
                                    </p:animScale>
                                  </p:childTnLst>
                                </p:cTn>
                              </p:par>
                              <p:par>
                                <p:cTn id="91" presetID="26" presetClass="emph" presetSubtype="0" repeatCount="3000" fill="hold" nodeType="withEffect">
                                  <p:stCondLst>
                                    <p:cond delay="0"/>
                                  </p:stCondLst>
                                  <p:childTnLst>
                                    <p:animEffect transition="out" filter="fade">
                                      <p:cBhvr>
                                        <p:cTn id="92" dur="500" tmFilter="0, 0; .2, .5; .8, .5; 1, 0"/>
                                        <p:tgtEl>
                                          <p:spTgt spid="42"/>
                                        </p:tgtEl>
                                      </p:cBhvr>
                                    </p:animEffect>
                                    <p:animScale>
                                      <p:cBhvr>
                                        <p:cTn id="93" dur="250" autoRev="1" fill="hold"/>
                                        <p:tgtEl>
                                          <p:spTgt spid="42"/>
                                        </p:tgtEl>
                                      </p:cBhvr>
                                      <p:by x="105000" y="105000"/>
                                    </p:animScale>
                                  </p:childTnLst>
                                </p:cTn>
                              </p:par>
                            </p:childTnLst>
                          </p:cTn>
                        </p:par>
                        <p:par>
                          <p:cTn id="94" fill="hold">
                            <p:stCondLst>
                              <p:cond delay="1500"/>
                            </p:stCondLst>
                            <p:childTnLst>
                              <p:par>
                                <p:cTn id="95" presetID="53" presetClass="entr" presetSubtype="16" fill="hold" grpId="0" nodeType="afterEffect">
                                  <p:stCondLst>
                                    <p:cond delay="0"/>
                                  </p:stCondLst>
                                  <p:childTnLst>
                                    <p:set>
                                      <p:cBhvr>
                                        <p:cTn id="96" dur="1" fill="hold">
                                          <p:stCondLst>
                                            <p:cond delay="0"/>
                                          </p:stCondLst>
                                        </p:cTn>
                                        <p:tgtEl>
                                          <p:spTgt spid="64"/>
                                        </p:tgtEl>
                                        <p:attrNameLst>
                                          <p:attrName>style.visibility</p:attrName>
                                        </p:attrNameLst>
                                      </p:cBhvr>
                                      <p:to>
                                        <p:strVal val="visible"/>
                                      </p:to>
                                    </p:set>
                                    <p:anim calcmode="lin" valueType="num">
                                      <p:cBhvr>
                                        <p:cTn id="97" dur="500" fill="hold"/>
                                        <p:tgtEl>
                                          <p:spTgt spid="64"/>
                                        </p:tgtEl>
                                        <p:attrNameLst>
                                          <p:attrName>ppt_w</p:attrName>
                                        </p:attrNameLst>
                                      </p:cBhvr>
                                      <p:tavLst>
                                        <p:tav tm="0">
                                          <p:val>
                                            <p:fltVal val="0"/>
                                          </p:val>
                                        </p:tav>
                                        <p:tav tm="100000">
                                          <p:val>
                                            <p:strVal val="#ppt_w"/>
                                          </p:val>
                                        </p:tav>
                                      </p:tavLst>
                                    </p:anim>
                                    <p:anim calcmode="lin" valueType="num">
                                      <p:cBhvr>
                                        <p:cTn id="98" dur="500" fill="hold"/>
                                        <p:tgtEl>
                                          <p:spTgt spid="64"/>
                                        </p:tgtEl>
                                        <p:attrNameLst>
                                          <p:attrName>ppt_h</p:attrName>
                                        </p:attrNameLst>
                                      </p:cBhvr>
                                      <p:tavLst>
                                        <p:tav tm="0">
                                          <p:val>
                                            <p:fltVal val="0"/>
                                          </p:val>
                                        </p:tav>
                                        <p:tav tm="100000">
                                          <p:val>
                                            <p:strVal val="#ppt_h"/>
                                          </p:val>
                                        </p:tav>
                                      </p:tavLst>
                                    </p:anim>
                                    <p:animEffect transition="in" filter="fade">
                                      <p:cBhvr>
                                        <p:cTn id="99" dur="500"/>
                                        <p:tgtEl>
                                          <p:spTgt spid="64"/>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mph" presetSubtype="0" repeatCount="3000" fill="hold" nodeType="clickEffect">
                                  <p:stCondLst>
                                    <p:cond delay="0"/>
                                  </p:stCondLst>
                                  <p:childTnLst>
                                    <p:animEffect transition="out" filter="fade">
                                      <p:cBhvr>
                                        <p:cTn id="103" dur="500" tmFilter="0, 0; .2, .5; .8, .5; 1, 0"/>
                                        <p:tgtEl>
                                          <p:spTgt spid="45"/>
                                        </p:tgtEl>
                                      </p:cBhvr>
                                    </p:animEffect>
                                    <p:animScale>
                                      <p:cBhvr>
                                        <p:cTn id="104" dur="250" autoRev="1" fill="hold"/>
                                        <p:tgtEl>
                                          <p:spTgt spid="45"/>
                                        </p:tgtEl>
                                      </p:cBhvr>
                                      <p:by x="105000" y="105000"/>
                                    </p:animScale>
                                  </p:childTnLst>
                                </p:cTn>
                              </p:par>
                              <p:par>
                                <p:cTn id="105" presetID="26" presetClass="emph" presetSubtype="0" repeatCount="3000" fill="hold" nodeType="withEffect">
                                  <p:stCondLst>
                                    <p:cond delay="0"/>
                                  </p:stCondLst>
                                  <p:childTnLst>
                                    <p:animEffect transition="out" filter="fade">
                                      <p:cBhvr>
                                        <p:cTn id="106" dur="500" tmFilter="0, 0; .2, .5; .8, .5; 1, 0"/>
                                        <p:tgtEl>
                                          <p:spTgt spid="48"/>
                                        </p:tgtEl>
                                      </p:cBhvr>
                                    </p:animEffect>
                                    <p:animScale>
                                      <p:cBhvr>
                                        <p:cTn id="107" dur="250" autoRev="1" fill="hold"/>
                                        <p:tgtEl>
                                          <p:spTgt spid="48"/>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57"/>
                                        </p:tgtEl>
                                      </p:cBhvr>
                                    </p:animEffect>
                                    <p:animScale>
                                      <p:cBhvr>
                                        <p:cTn id="110" dur="250" autoRev="1" fill="hold"/>
                                        <p:tgtEl>
                                          <p:spTgt spid="57"/>
                                        </p:tgtEl>
                                      </p:cBhvr>
                                      <p:by x="105000" y="105000"/>
                                    </p:animScale>
                                  </p:childTnLst>
                                </p:cTn>
                              </p:par>
                            </p:childTnLst>
                          </p:cTn>
                        </p:par>
                        <p:par>
                          <p:cTn id="111" fill="hold">
                            <p:stCondLst>
                              <p:cond delay="1500"/>
                            </p:stCondLst>
                            <p:childTnLst>
                              <p:par>
                                <p:cTn id="112" presetID="53" presetClass="entr" presetSubtype="16" fill="hold" grpId="0" nodeType="after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500" fill="hold"/>
                                        <p:tgtEl>
                                          <p:spTgt spid="65"/>
                                        </p:tgtEl>
                                        <p:attrNameLst>
                                          <p:attrName>ppt_w</p:attrName>
                                        </p:attrNameLst>
                                      </p:cBhvr>
                                      <p:tavLst>
                                        <p:tav tm="0">
                                          <p:val>
                                            <p:fltVal val="0"/>
                                          </p:val>
                                        </p:tav>
                                        <p:tav tm="100000">
                                          <p:val>
                                            <p:strVal val="#ppt_w"/>
                                          </p:val>
                                        </p:tav>
                                      </p:tavLst>
                                    </p:anim>
                                    <p:anim calcmode="lin" valueType="num">
                                      <p:cBhvr>
                                        <p:cTn id="115" dur="500" fill="hold"/>
                                        <p:tgtEl>
                                          <p:spTgt spid="65"/>
                                        </p:tgtEl>
                                        <p:attrNameLst>
                                          <p:attrName>ppt_h</p:attrName>
                                        </p:attrNameLst>
                                      </p:cBhvr>
                                      <p:tavLst>
                                        <p:tav tm="0">
                                          <p:val>
                                            <p:fltVal val="0"/>
                                          </p:val>
                                        </p:tav>
                                        <p:tav tm="100000">
                                          <p:val>
                                            <p:strVal val="#ppt_h"/>
                                          </p:val>
                                        </p:tav>
                                      </p:tavLst>
                                    </p:anim>
                                    <p:animEffect transition="in" filter="fade">
                                      <p:cBhvr>
                                        <p:cTn id="116" dur="500"/>
                                        <p:tgtEl>
                                          <p:spTgt spid="65"/>
                                        </p:tgtEl>
                                      </p:cBhvr>
                                    </p:animEffect>
                                  </p:childTnLst>
                                </p:cTn>
                              </p:par>
                            </p:childTnLst>
                          </p:cTn>
                        </p:par>
                      </p:childTnLst>
                    </p:cTn>
                  </p:par>
                  <p:par>
                    <p:cTn id="117" fill="hold">
                      <p:stCondLst>
                        <p:cond delay="indefinite"/>
                      </p:stCondLst>
                      <p:childTnLst>
                        <p:par>
                          <p:cTn id="118" fill="hold">
                            <p:stCondLst>
                              <p:cond delay="0"/>
                            </p:stCondLst>
                            <p:childTnLst>
                              <p:par>
                                <p:cTn id="119" presetID="26" presetClass="emph" presetSubtype="0" repeatCount="3000" fill="hold" nodeType="clickEffect">
                                  <p:stCondLst>
                                    <p:cond delay="0"/>
                                  </p:stCondLst>
                                  <p:childTnLst>
                                    <p:animEffect transition="out" filter="fade">
                                      <p:cBhvr>
                                        <p:cTn id="120" dur="500" tmFilter="0, 0; .2, .5; .8, .5; 1, 0"/>
                                        <p:tgtEl>
                                          <p:spTgt spid="51"/>
                                        </p:tgtEl>
                                      </p:cBhvr>
                                    </p:animEffect>
                                    <p:animScale>
                                      <p:cBhvr>
                                        <p:cTn id="121" dur="250" autoRev="1" fill="hold"/>
                                        <p:tgtEl>
                                          <p:spTgt spid="51"/>
                                        </p:tgtEl>
                                      </p:cBhvr>
                                      <p:by x="105000" y="105000"/>
                                    </p:animScale>
                                  </p:childTnLst>
                                </p:cTn>
                              </p:par>
                              <p:par>
                                <p:cTn id="122" presetID="26" presetClass="emph" presetSubtype="0" repeatCount="3000" fill="hold" nodeType="withEffect">
                                  <p:stCondLst>
                                    <p:cond delay="0"/>
                                  </p:stCondLst>
                                  <p:childTnLst>
                                    <p:animEffect transition="out" filter="fade">
                                      <p:cBhvr>
                                        <p:cTn id="123" dur="500" tmFilter="0, 0; .2, .5; .8, .5; 1, 0"/>
                                        <p:tgtEl>
                                          <p:spTgt spid="54"/>
                                        </p:tgtEl>
                                      </p:cBhvr>
                                    </p:animEffect>
                                    <p:animScale>
                                      <p:cBhvr>
                                        <p:cTn id="124" dur="250" autoRev="1" fill="hold"/>
                                        <p:tgtEl>
                                          <p:spTgt spid="54"/>
                                        </p:tgtEl>
                                      </p:cBhvr>
                                      <p:by x="105000" y="105000"/>
                                    </p:animScale>
                                  </p:childTnLst>
                                </p:cTn>
                              </p:par>
                            </p:childTnLst>
                          </p:cTn>
                        </p:par>
                        <p:par>
                          <p:cTn id="125" fill="hold">
                            <p:stCondLst>
                              <p:cond delay="1500"/>
                            </p:stCondLst>
                            <p:childTnLst>
                              <p:par>
                                <p:cTn id="126" presetID="53" presetClass="entr" presetSubtype="16" fill="hold" grpId="0" nodeType="afterEffect">
                                  <p:stCondLst>
                                    <p:cond delay="0"/>
                                  </p:stCondLst>
                                  <p:childTnLst>
                                    <p:set>
                                      <p:cBhvr>
                                        <p:cTn id="127" dur="1" fill="hold">
                                          <p:stCondLst>
                                            <p:cond delay="0"/>
                                          </p:stCondLst>
                                        </p:cTn>
                                        <p:tgtEl>
                                          <p:spTgt spid="66"/>
                                        </p:tgtEl>
                                        <p:attrNameLst>
                                          <p:attrName>style.visibility</p:attrName>
                                        </p:attrNameLst>
                                      </p:cBhvr>
                                      <p:to>
                                        <p:strVal val="visible"/>
                                      </p:to>
                                    </p:set>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fltVal val="0"/>
                                          </p:val>
                                        </p:tav>
                                        <p:tav tm="100000">
                                          <p:val>
                                            <p:strVal val="#ppt_h"/>
                                          </p:val>
                                        </p:tav>
                                      </p:tavLst>
                                    </p:anim>
                                    <p:animEffect transition="in" filter="fade">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left)">
                                      <p:cBhvr>
                                        <p:cTn id="135" dur="500"/>
                                        <p:tgtEl>
                                          <p:spTgt spid="67"/>
                                        </p:tgtEl>
                                      </p:cBhvr>
                                    </p:animEffect>
                                  </p:childTnLst>
                                </p:cTn>
                              </p:par>
                            </p:childTnLst>
                          </p:cTn>
                        </p:par>
                      </p:childTnLst>
                    </p:cTn>
                  </p:par>
                  <p:par>
                    <p:cTn id="136" fill="hold">
                      <p:stCondLst>
                        <p:cond delay="indefinite"/>
                      </p:stCondLst>
                      <p:childTnLst>
                        <p:par>
                          <p:cTn id="137" fill="hold">
                            <p:stCondLst>
                              <p:cond delay="0"/>
                            </p:stCondLst>
                            <p:childTnLst>
                              <p:par>
                                <p:cTn id="138" presetID="21" presetClass="entr" presetSubtype="1" fill="hold" grpId="0" nodeType="clickEffect">
                                  <p:stCondLst>
                                    <p:cond delay="0"/>
                                  </p:stCondLst>
                                  <p:childTnLst>
                                    <p:set>
                                      <p:cBhvr>
                                        <p:cTn id="139" dur="1" fill="hold">
                                          <p:stCondLst>
                                            <p:cond delay="0"/>
                                          </p:stCondLst>
                                        </p:cTn>
                                        <p:tgtEl>
                                          <p:spTgt spid="69"/>
                                        </p:tgtEl>
                                        <p:attrNameLst>
                                          <p:attrName>style.visibility</p:attrName>
                                        </p:attrNameLst>
                                      </p:cBhvr>
                                      <p:to>
                                        <p:strVal val="visible"/>
                                      </p:to>
                                    </p:set>
                                    <p:animEffect transition="in" filter="wheel(1)">
                                      <p:cBhvr>
                                        <p:cTn id="140"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3" grpId="0" animBg="1"/>
      <p:bldP spid="64" grpId="0" animBg="1"/>
      <p:bldP spid="65" grpId="0" animBg="1"/>
      <p:bldP spid="66" grpId="0" animBg="1"/>
      <p:bldP spid="67" grpId="0"/>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416659"/>
            <a:ext cx="9143245" cy="1298341"/>
          </a:xfrm>
          <a:prstGeom prst="rect">
            <a:avLst/>
          </a:prstGeom>
        </p:spPr>
      </p:pic>
      <p:pic>
        <p:nvPicPr>
          <p:cNvPr id="13" name="Picture 12">
            <a:extLst>
              <a:ext uri="{FF2B5EF4-FFF2-40B4-BE49-F238E27FC236}">
                <a16:creationId xmlns:a16="http://schemas.microsoft.com/office/drawing/2014/main" id="{010381BD-D29A-40ED-B2B1-E94133F38F9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911067" y="554064"/>
            <a:ext cx="5150676" cy="2602976"/>
          </a:xfrm>
          <a:prstGeom prst="rect">
            <a:avLst/>
          </a:prstGeom>
        </p:spPr>
      </p:pic>
      <p:sp>
        <p:nvSpPr>
          <p:cNvPr id="16" name="TextBox 15">
            <a:extLst>
              <a:ext uri="{FF2B5EF4-FFF2-40B4-BE49-F238E27FC236}">
                <a16:creationId xmlns:a16="http://schemas.microsoft.com/office/drawing/2014/main" id="{C5941E68-4475-4EC1-BC23-0874DA548BD0}"/>
              </a:ext>
            </a:extLst>
          </p:cNvPr>
          <p:cNvSpPr txBox="1"/>
          <p:nvPr/>
        </p:nvSpPr>
        <p:spPr>
          <a:xfrm>
            <a:off x="25776" y="492252"/>
            <a:ext cx="3936623" cy="2654573"/>
          </a:xfrm>
          <a:prstGeom prst="rect">
            <a:avLst/>
          </a:prstGeom>
          <a:noFill/>
        </p:spPr>
        <p:txBody>
          <a:bodyPr wrap="square" lIns="68580" tIns="34290" rIns="68580" bIns="34290" rtlCol="0">
            <a:spAutoFit/>
          </a:bodyPr>
          <a:lstStyle/>
          <a:p>
            <a:pPr algn="just"/>
            <a:r>
              <a:rPr lang="en-US" sz="2400" b="1" dirty="0" smtClean="0">
                <a:solidFill>
                  <a:srgbClr val="FF0000"/>
                </a:solidFill>
              </a:rPr>
              <a:t>4. </a:t>
            </a:r>
            <a:r>
              <a:rPr lang="vi-VN" sz="2400" b="1" dirty="0" smtClean="0">
                <a:solidFill>
                  <a:srgbClr val="FF0000"/>
                </a:solidFill>
              </a:rPr>
              <a:t>Vào </a:t>
            </a:r>
            <a:r>
              <a:rPr lang="vi-VN" sz="2400" b="1" dirty="0">
                <a:solidFill>
                  <a:srgbClr val="FF0000"/>
                </a:solidFill>
              </a:rPr>
              <a:t>bữa cơm gia đình, Mai lấy đũa cho cả nhà. Mai lấy 12 chiếc đũa chia thành các đôi thì vừa đủ mỗi người một đôi. Hỏi gia đình Mai có mấy người?</a:t>
            </a:r>
          </a:p>
        </p:txBody>
      </p:sp>
      <p:sp>
        <p:nvSpPr>
          <p:cNvPr id="17" name="TextBox 16">
            <a:extLst>
              <a:ext uri="{FF2B5EF4-FFF2-40B4-BE49-F238E27FC236}">
                <a16:creationId xmlns:a16="http://schemas.microsoft.com/office/drawing/2014/main" id="{A2B55210-62C6-44EB-AA83-6E300278EA77}"/>
              </a:ext>
            </a:extLst>
          </p:cNvPr>
          <p:cNvSpPr txBox="1"/>
          <p:nvPr/>
        </p:nvSpPr>
        <p:spPr>
          <a:xfrm>
            <a:off x="3737406" y="3194332"/>
            <a:ext cx="2109518" cy="438582"/>
          </a:xfrm>
          <a:prstGeom prst="rect">
            <a:avLst/>
          </a:prstGeom>
          <a:noFill/>
        </p:spPr>
        <p:txBody>
          <a:bodyPr wrap="square" lIns="68580" tIns="34290" rIns="68580" bIns="34290" rtlCol="0">
            <a:spAutoFit/>
          </a:bodyPr>
          <a:lstStyle/>
          <a:p>
            <a:pPr algn="ctr"/>
            <a:r>
              <a:rPr lang="vi-VN" sz="2400" b="1" i="1" dirty="0">
                <a:solidFill>
                  <a:srgbClr val="FF33CC"/>
                </a:solidFill>
              </a:rPr>
              <a:t>Bài giải</a:t>
            </a:r>
          </a:p>
        </p:txBody>
      </p:sp>
      <p:sp>
        <p:nvSpPr>
          <p:cNvPr id="18" name="TextBox 17">
            <a:extLst>
              <a:ext uri="{FF2B5EF4-FFF2-40B4-BE49-F238E27FC236}">
                <a16:creationId xmlns:a16="http://schemas.microsoft.com/office/drawing/2014/main" id="{8F8D8B04-4D55-464B-95B5-23FFBCBDEFFA}"/>
              </a:ext>
            </a:extLst>
          </p:cNvPr>
          <p:cNvSpPr txBox="1"/>
          <p:nvPr/>
        </p:nvSpPr>
        <p:spPr>
          <a:xfrm>
            <a:off x="2623791" y="3976189"/>
            <a:ext cx="4627909" cy="438582"/>
          </a:xfrm>
          <a:prstGeom prst="rect">
            <a:avLst/>
          </a:prstGeom>
          <a:noFill/>
        </p:spPr>
        <p:txBody>
          <a:bodyPr wrap="square" lIns="68580" tIns="34290" rIns="68580" bIns="34290" rtlCol="0">
            <a:spAutoFit/>
          </a:bodyPr>
          <a:lstStyle/>
          <a:p>
            <a:pPr algn="ctr"/>
            <a:r>
              <a:rPr lang="vi-VN" sz="2400" b="1" dirty="0">
                <a:solidFill>
                  <a:srgbClr val="006600"/>
                </a:solidFill>
              </a:rPr>
              <a:t>Gia đình Mai có số người là:</a:t>
            </a:r>
          </a:p>
        </p:txBody>
      </p:sp>
      <p:sp>
        <p:nvSpPr>
          <p:cNvPr id="19" name="TextBox 18">
            <a:extLst>
              <a:ext uri="{FF2B5EF4-FFF2-40B4-BE49-F238E27FC236}">
                <a16:creationId xmlns:a16="http://schemas.microsoft.com/office/drawing/2014/main" id="{FC070F70-9756-439E-A0D1-98836C8EC122}"/>
              </a:ext>
            </a:extLst>
          </p:cNvPr>
          <p:cNvSpPr txBox="1"/>
          <p:nvPr/>
        </p:nvSpPr>
        <p:spPr>
          <a:xfrm>
            <a:off x="2623791" y="4371577"/>
            <a:ext cx="3799114" cy="438582"/>
          </a:xfrm>
          <a:prstGeom prst="rect">
            <a:avLst/>
          </a:prstGeom>
          <a:noFill/>
        </p:spPr>
        <p:txBody>
          <a:bodyPr wrap="square" lIns="68580" tIns="34290" rIns="68580" bIns="34290" rtlCol="0">
            <a:spAutoFit/>
          </a:bodyPr>
          <a:lstStyle/>
          <a:p>
            <a:pPr algn="ctr"/>
            <a:r>
              <a:rPr lang="vi-VN" sz="2400" b="1" dirty="0">
                <a:solidFill>
                  <a:srgbClr val="006600"/>
                </a:solidFill>
              </a:rPr>
              <a:t>12 : 2 = 6 (người)</a:t>
            </a:r>
          </a:p>
        </p:txBody>
      </p:sp>
      <p:sp>
        <p:nvSpPr>
          <p:cNvPr id="20" name="TextBox 19">
            <a:extLst>
              <a:ext uri="{FF2B5EF4-FFF2-40B4-BE49-F238E27FC236}">
                <a16:creationId xmlns:a16="http://schemas.microsoft.com/office/drawing/2014/main" id="{55F65825-2D33-4DB7-8AC0-B9F8AD84D04D}"/>
              </a:ext>
            </a:extLst>
          </p:cNvPr>
          <p:cNvSpPr txBox="1"/>
          <p:nvPr/>
        </p:nvSpPr>
        <p:spPr>
          <a:xfrm>
            <a:off x="3346798" y="4761019"/>
            <a:ext cx="3008126" cy="438582"/>
          </a:xfrm>
          <a:prstGeom prst="rect">
            <a:avLst/>
          </a:prstGeom>
          <a:noFill/>
        </p:spPr>
        <p:txBody>
          <a:bodyPr wrap="square" lIns="68580" tIns="34290" rIns="68580" bIns="34290" rtlCol="0">
            <a:spAutoFit/>
          </a:bodyPr>
          <a:lstStyle/>
          <a:p>
            <a:pPr algn="r"/>
            <a:r>
              <a:rPr lang="vi-VN" sz="2400" b="1" dirty="0">
                <a:solidFill>
                  <a:srgbClr val="006600"/>
                </a:solidFill>
              </a:rPr>
              <a:t>Đáp số: 6 người.</a:t>
            </a:r>
          </a:p>
        </p:txBody>
      </p:sp>
      <p:sp>
        <p:nvSpPr>
          <p:cNvPr id="28" name="TextBox 27">
            <a:extLst>
              <a:ext uri="{FF2B5EF4-FFF2-40B4-BE49-F238E27FC236}">
                <a16:creationId xmlns:a16="http://schemas.microsoft.com/office/drawing/2014/main" id="{EB98E412-E5A7-407C-9B22-5733AB7EB0D1}"/>
              </a:ext>
            </a:extLst>
          </p:cNvPr>
          <p:cNvSpPr txBox="1"/>
          <p:nvPr/>
        </p:nvSpPr>
        <p:spPr>
          <a:xfrm>
            <a:off x="2540308" y="3580801"/>
            <a:ext cx="5066992" cy="438582"/>
          </a:xfrm>
          <a:prstGeom prst="rect">
            <a:avLst/>
          </a:prstGeom>
          <a:noFill/>
        </p:spPr>
        <p:txBody>
          <a:bodyPr wrap="square" lIns="68580" tIns="34290" rIns="68580" bIns="34290" rtlCol="0">
            <a:spAutoFit/>
          </a:bodyPr>
          <a:lstStyle/>
          <a:p>
            <a:pPr algn="ctr"/>
            <a:r>
              <a:rPr lang="vi-VN" sz="2400" b="1" dirty="0">
                <a:solidFill>
                  <a:srgbClr val="006600"/>
                </a:solidFill>
              </a:rPr>
              <a:t>Mỗi đôi đũa có 2 chiếc đũa.</a:t>
            </a:r>
          </a:p>
        </p:txBody>
      </p:sp>
    </p:spTree>
    <p:extLst>
      <p:ext uri="{BB962C8B-B14F-4D97-AF65-F5344CB8AC3E}">
        <p14:creationId xmlns:p14="http://schemas.microsoft.com/office/powerpoint/2010/main" val="35539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6" y="1971677"/>
            <a:ext cx="6353175" cy="177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591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11547"/>
            <a:ext cx="9150927" cy="57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22741">
            <a:off x="1961266" y="4126363"/>
            <a:ext cx="2555324" cy="2049892"/>
          </a:xfrm>
          <a:prstGeom prst="rect">
            <a:avLst/>
          </a:prstGeom>
        </p:spPr>
      </p:pic>
      <p:sp>
        <p:nvSpPr>
          <p:cNvPr id="11" name="Freeform 10"/>
          <p:cNvSpPr/>
          <p:nvPr/>
        </p:nvSpPr>
        <p:spPr>
          <a:xfrm>
            <a:off x="1968620" y="410309"/>
            <a:ext cx="294129" cy="5064369"/>
          </a:xfrm>
          <a:custGeom>
            <a:avLst/>
            <a:gdLst>
              <a:gd name="connsiteX0" fmla="*/ 343459 w 392172"/>
              <a:gd name="connsiteY0" fmla="*/ 0 h 6077243"/>
              <a:gd name="connsiteX1" fmla="*/ 244985 w 392172"/>
              <a:gd name="connsiteY1" fmla="*/ 604911 h 6077243"/>
              <a:gd name="connsiteX2" fmla="*/ 315324 w 392172"/>
              <a:gd name="connsiteY2" fmla="*/ 1406769 h 6077243"/>
              <a:gd name="connsiteX3" fmla="*/ 188714 w 392172"/>
              <a:gd name="connsiteY3" fmla="*/ 2504049 h 6077243"/>
              <a:gd name="connsiteX4" fmla="*/ 329391 w 392172"/>
              <a:gd name="connsiteY4" fmla="*/ 3137096 h 6077243"/>
              <a:gd name="connsiteX5" fmla="*/ 371594 w 392172"/>
              <a:gd name="connsiteY5" fmla="*/ 3685736 h 6077243"/>
              <a:gd name="connsiteX6" fmla="*/ 5834 w 392172"/>
              <a:gd name="connsiteY6" fmla="*/ 4853354 h 6077243"/>
              <a:gd name="connsiteX7" fmla="*/ 146511 w 392172"/>
              <a:gd name="connsiteY7" fmla="*/ 5570806 h 6077243"/>
              <a:gd name="connsiteX8" fmla="*/ 146511 w 392172"/>
              <a:gd name="connsiteY8" fmla="*/ 5964702 h 6077243"/>
              <a:gd name="connsiteX9" fmla="*/ 62105 w 392172"/>
              <a:gd name="connsiteY9" fmla="*/ 6077243 h 60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72" h="6077243">
                <a:moveTo>
                  <a:pt x="343459" y="0"/>
                </a:moveTo>
                <a:cubicBezTo>
                  <a:pt x="296566" y="185225"/>
                  <a:pt x="249674" y="370450"/>
                  <a:pt x="244985" y="604911"/>
                </a:cubicBezTo>
                <a:cubicBezTo>
                  <a:pt x="240296" y="839372"/>
                  <a:pt x="324702" y="1090246"/>
                  <a:pt x="315324" y="1406769"/>
                </a:cubicBezTo>
                <a:cubicBezTo>
                  <a:pt x="305946" y="1723292"/>
                  <a:pt x="186370" y="2215661"/>
                  <a:pt x="188714" y="2504049"/>
                </a:cubicBezTo>
                <a:cubicBezTo>
                  <a:pt x="191058" y="2792437"/>
                  <a:pt x="298911" y="2940148"/>
                  <a:pt x="329391" y="3137096"/>
                </a:cubicBezTo>
                <a:cubicBezTo>
                  <a:pt x="359871" y="3334044"/>
                  <a:pt x="425520" y="3399693"/>
                  <a:pt x="371594" y="3685736"/>
                </a:cubicBezTo>
                <a:cubicBezTo>
                  <a:pt x="317668" y="3971779"/>
                  <a:pt x="43348" y="4539176"/>
                  <a:pt x="5834" y="4853354"/>
                </a:cubicBezTo>
                <a:cubicBezTo>
                  <a:pt x="-31680" y="5167532"/>
                  <a:pt x="123065" y="5385581"/>
                  <a:pt x="146511" y="5570806"/>
                </a:cubicBezTo>
                <a:cubicBezTo>
                  <a:pt x="169957" y="5756031"/>
                  <a:pt x="160579" y="5880296"/>
                  <a:pt x="146511" y="5964702"/>
                </a:cubicBezTo>
                <a:cubicBezTo>
                  <a:pt x="132443" y="6049108"/>
                  <a:pt x="97274" y="6063175"/>
                  <a:pt x="62105" y="607724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155" y="3611827"/>
            <a:ext cx="1978847" cy="1862851"/>
          </a:xfrm>
          <a:prstGeom prst="rect">
            <a:avLst/>
          </a:prstGeom>
        </p:spPr>
      </p:pic>
      <p:sp>
        <p:nvSpPr>
          <p:cNvPr id="2" name="Rectangle 1"/>
          <p:cNvSpPr/>
          <p:nvPr/>
        </p:nvSpPr>
        <p:spPr>
          <a:xfrm>
            <a:off x="3116621" y="705278"/>
            <a:ext cx="4839306" cy="769442"/>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GIẢI CỨU CHÚ KHỈ</a:t>
            </a:r>
          </a:p>
        </p:txBody>
      </p:sp>
      <p:grpSp>
        <p:nvGrpSpPr>
          <p:cNvPr id="7" name="Group 6"/>
          <p:cNvGrpSpPr/>
          <p:nvPr/>
        </p:nvGrpSpPr>
        <p:grpSpPr>
          <a:xfrm>
            <a:off x="2822495" y="1057043"/>
            <a:ext cx="5506499" cy="3770896"/>
            <a:chOff x="3604724" y="1625558"/>
            <a:chExt cx="6428935" cy="4525074"/>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3022" r="26186" b="25656"/>
            <a:stretch/>
          </p:blipFill>
          <p:spPr>
            <a:xfrm>
              <a:off x="3604724" y="1625558"/>
              <a:ext cx="6428935" cy="4525074"/>
            </a:xfrm>
            <a:prstGeom prst="rect">
              <a:avLst/>
            </a:prstGeom>
          </p:spPr>
        </p:pic>
        <p:sp>
          <p:nvSpPr>
            <p:cNvPr id="5" name="TextBox 4"/>
            <p:cNvSpPr txBox="1"/>
            <p:nvPr/>
          </p:nvSpPr>
          <p:spPr>
            <a:xfrm>
              <a:off x="4119248" y="3684505"/>
              <a:ext cx="5486939" cy="1440394"/>
            </a:xfrm>
            <a:prstGeom prst="rect">
              <a:avLst/>
            </a:prstGeom>
            <a:noFill/>
          </p:spPr>
          <p:txBody>
            <a:bodyPr wrap="square" rtlCol="0">
              <a:spAutoFit/>
            </a:bodyPr>
            <a:lstStyle/>
            <a:p>
              <a:pPr algn="ctr"/>
              <a:r>
                <a:rPr lang="en-US" sz="2400" b="1" dirty="0" err="1">
                  <a:solidFill>
                    <a:srgbClr val="002060"/>
                  </a:solidFill>
                  <a:latin typeface="Arial" pitchFamily="34" charset="0"/>
                  <a:cs typeface="Arial" pitchFamily="34" charset="0"/>
                </a:rPr>
                <a:t>Để</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giải</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cứu</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Khỉ</a:t>
              </a:r>
              <a:r>
                <a:rPr lang="en-US" sz="2400" b="1" dirty="0">
                  <a:solidFill>
                    <a:srgbClr val="002060"/>
                  </a:solidFill>
                  <a:latin typeface="Arial" pitchFamily="34" charset="0"/>
                  <a:cs typeface="Arial" pitchFamily="34" charset="0"/>
                </a:rPr>
                <a:t> Con </a:t>
              </a:r>
              <a:r>
                <a:rPr lang="en-US" sz="2400" b="1" dirty="0" err="1">
                  <a:solidFill>
                    <a:srgbClr val="002060"/>
                  </a:solidFill>
                  <a:latin typeface="Arial" pitchFamily="34" charset="0"/>
                  <a:cs typeface="Arial" pitchFamily="34" charset="0"/>
                </a:rPr>
                <a:t>không</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bị</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Cá</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Sấu</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ăn</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thịt</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em</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hãy</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trả</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lời</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đúng</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các</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câu</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hỏi</a:t>
              </a:r>
              <a:r>
                <a:rPr lang="en-US" sz="2400" b="1" dirty="0">
                  <a:solidFill>
                    <a:srgbClr val="002060"/>
                  </a:solidFill>
                  <a:latin typeface="Arial" pitchFamily="34" charset="0"/>
                  <a:cs typeface="Arial" pitchFamily="34" charset="0"/>
                </a:rPr>
                <a:t>  </a:t>
              </a:r>
              <a:r>
                <a:rPr lang="en-US" sz="2400" b="1" dirty="0" err="1">
                  <a:solidFill>
                    <a:srgbClr val="002060"/>
                  </a:solidFill>
                  <a:latin typeface="Arial" pitchFamily="34" charset="0"/>
                  <a:cs typeface="Arial" pitchFamily="34" charset="0"/>
                </a:rPr>
                <a:t>nhé</a:t>
              </a:r>
              <a:r>
                <a:rPr lang="en-US" sz="2400" b="1" dirty="0">
                  <a:solidFill>
                    <a:srgbClr val="002060"/>
                  </a:solidFill>
                  <a:latin typeface="Arial" pitchFamily="34" charset="0"/>
                  <a:cs typeface="Arial" pitchFamily="34" charset="0"/>
                </a:rPr>
                <a:t>!</a:t>
              </a:r>
            </a:p>
          </p:txBody>
        </p:sp>
      </p:grpSp>
      <p:pic>
        <p:nvPicPr>
          <p:cNvPr id="8"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8"/>
          <a:stretch>
            <a:fillRect/>
          </a:stretch>
        </p:blipFill>
        <p:spPr>
          <a:xfrm>
            <a:off x="364133" y="4897309"/>
            <a:ext cx="457200" cy="508000"/>
          </a:xfrm>
          <a:prstGeom prst="rect">
            <a:avLst/>
          </a:prstGeom>
        </p:spPr>
      </p:pic>
      <p:pic>
        <p:nvPicPr>
          <p:cNvPr id="13" name="Picture 12">
            <a:extLst>
              <a:ext uri="{FF2B5EF4-FFF2-40B4-BE49-F238E27FC236}">
                <a16:creationId xmlns:a16="http://schemas.microsoft.com/office/drawing/2014/main" id="{84CD7A4D-8BAA-45E8-A669-FC029033F9A2}"/>
              </a:ext>
            </a:extLst>
          </p:cNvPr>
          <p:cNvPicPr>
            <a:picLocks noChangeAspect="1"/>
          </p:cNvPicPr>
          <p:nvPr/>
        </p:nvPicPr>
        <p:blipFill>
          <a:blip r:embed="rId9"/>
          <a:stretch>
            <a:fillRect/>
          </a:stretch>
        </p:blipFill>
        <p:spPr>
          <a:xfrm>
            <a:off x="1886270" y="1476411"/>
            <a:ext cx="857286" cy="1693404"/>
          </a:xfrm>
          <a:prstGeom prst="rect">
            <a:avLst/>
          </a:prstGeom>
        </p:spPr>
      </p:pic>
    </p:spTree>
    <p:extLst>
      <p:ext uri="{BB962C8B-B14F-4D97-AF65-F5344CB8AC3E}">
        <p14:creationId xmlns:p14="http://schemas.microsoft.com/office/powerpoint/2010/main" val="3855714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11547"/>
            <a:ext cx="9150927" cy="57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22741">
            <a:off x="1689091" y="4038103"/>
            <a:ext cx="2503142" cy="2008032"/>
          </a:xfrm>
          <a:prstGeom prst="rect">
            <a:avLst/>
          </a:prstGeom>
        </p:spPr>
      </p:pic>
      <p:sp>
        <p:nvSpPr>
          <p:cNvPr id="11" name="Freeform 10"/>
          <p:cNvSpPr/>
          <p:nvPr/>
        </p:nvSpPr>
        <p:spPr>
          <a:xfrm>
            <a:off x="1968620" y="410309"/>
            <a:ext cx="294129" cy="5064369"/>
          </a:xfrm>
          <a:custGeom>
            <a:avLst/>
            <a:gdLst>
              <a:gd name="connsiteX0" fmla="*/ 343459 w 392172"/>
              <a:gd name="connsiteY0" fmla="*/ 0 h 6077243"/>
              <a:gd name="connsiteX1" fmla="*/ 244985 w 392172"/>
              <a:gd name="connsiteY1" fmla="*/ 604911 h 6077243"/>
              <a:gd name="connsiteX2" fmla="*/ 315324 w 392172"/>
              <a:gd name="connsiteY2" fmla="*/ 1406769 h 6077243"/>
              <a:gd name="connsiteX3" fmla="*/ 188714 w 392172"/>
              <a:gd name="connsiteY3" fmla="*/ 2504049 h 6077243"/>
              <a:gd name="connsiteX4" fmla="*/ 329391 w 392172"/>
              <a:gd name="connsiteY4" fmla="*/ 3137096 h 6077243"/>
              <a:gd name="connsiteX5" fmla="*/ 371594 w 392172"/>
              <a:gd name="connsiteY5" fmla="*/ 3685736 h 6077243"/>
              <a:gd name="connsiteX6" fmla="*/ 5834 w 392172"/>
              <a:gd name="connsiteY6" fmla="*/ 4853354 h 6077243"/>
              <a:gd name="connsiteX7" fmla="*/ 146511 w 392172"/>
              <a:gd name="connsiteY7" fmla="*/ 5570806 h 6077243"/>
              <a:gd name="connsiteX8" fmla="*/ 146511 w 392172"/>
              <a:gd name="connsiteY8" fmla="*/ 5964702 h 6077243"/>
              <a:gd name="connsiteX9" fmla="*/ 62105 w 392172"/>
              <a:gd name="connsiteY9" fmla="*/ 6077243 h 60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72" h="6077243">
                <a:moveTo>
                  <a:pt x="343459" y="0"/>
                </a:moveTo>
                <a:cubicBezTo>
                  <a:pt x="296566" y="185225"/>
                  <a:pt x="249674" y="370450"/>
                  <a:pt x="244985" y="604911"/>
                </a:cubicBezTo>
                <a:cubicBezTo>
                  <a:pt x="240296" y="839372"/>
                  <a:pt x="324702" y="1090246"/>
                  <a:pt x="315324" y="1406769"/>
                </a:cubicBezTo>
                <a:cubicBezTo>
                  <a:pt x="305946" y="1723292"/>
                  <a:pt x="186370" y="2215661"/>
                  <a:pt x="188714" y="2504049"/>
                </a:cubicBezTo>
                <a:cubicBezTo>
                  <a:pt x="191058" y="2792437"/>
                  <a:pt x="298911" y="2940148"/>
                  <a:pt x="329391" y="3137096"/>
                </a:cubicBezTo>
                <a:cubicBezTo>
                  <a:pt x="359871" y="3334044"/>
                  <a:pt x="425520" y="3399693"/>
                  <a:pt x="371594" y="3685736"/>
                </a:cubicBezTo>
                <a:cubicBezTo>
                  <a:pt x="317668" y="3971779"/>
                  <a:pt x="43348" y="4539176"/>
                  <a:pt x="5834" y="4853354"/>
                </a:cubicBezTo>
                <a:cubicBezTo>
                  <a:pt x="-31680" y="5167532"/>
                  <a:pt x="123065" y="5385581"/>
                  <a:pt x="146511" y="5570806"/>
                </a:cubicBezTo>
                <a:cubicBezTo>
                  <a:pt x="169957" y="5756031"/>
                  <a:pt x="160579" y="5880296"/>
                  <a:pt x="146511" y="5964702"/>
                </a:cubicBezTo>
                <a:cubicBezTo>
                  <a:pt x="132443" y="6049108"/>
                  <a:pt x="97274" y="6063175"/>
                  <a:pt x="62105" y="607724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155" y="3611827"/>
            <a:ext cx="1978847" cy="1862851"/>
          </a:xfrm>
          <a:prstGeom prst="rect">
            <a:avLst/>
          </a:prstGeom>
        </p:spPr>
      </p:pic>
      <p:grpSp>
        <p:nvGrpSpPr>
          <p:cNvPr id="13" name="Group 12"/>
          <p:cNvGrpSpPr/>
          <p:nvPr/>
        </p:nvGrpSpPr>
        <p:grpSpPr>
          <a:xfrm>
            <a:off x="4209425" y="410309"/>
            <a:ext cx="4934577" cy="2111163"/>
            <a:chOff x="5318212" y="-59103"/>
            <a:chExt cx="6579436" cy="2533396"/>
          </a:xfrm>
        </p:grpSpPr>
        <p:sp>
          <p:nvSpPr>
            <p:cNvPr id="7" name="Google Shape;409;p13"/>
            <p:cNvSpPr/>
            <p:nvPr/>
          </p:nvSpPr>
          <p:spPr>
            <a:xfrm>
              <a:off x="5318212" y="1118609"/>
              <a:ext cx="5154400" cy="1161682"/>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lvl="0" algn="ctr"/>
              <a:r>
                <a:rPr lang="en-US" sz="4800" b="1" dirty="0">
                  <a:solidFill>
                    <a:schemeClr val="lt1"/>
                  </a:solidFill>
                  <a:ea typeface="Arial"/>
                  <a:cs typeface="Arial"/>
                  <a:sym typeface="Arial"/>
                </a:rPr>
                <a:t>10 : 2 </a:t>
              </a:r>
              <a:r>
                <a:rPr lang="en-US" sz="4800" b="1" dirty="0" smtClean="0">
                  <a:solidFill>
                    <a:schemeClr val="lt1"/>
                  </a:solidFill>
                  <a:ea typeface="Arial"/>
                  <a:cs typeface="Arial"/>
                  <a:sym typeface="Arial"/>
                </a:rPr>
                <a:t>= ?</a:t>
              </a:r>
              <a:endParaRPr sz="4800" b="1" dirty="0">
                <a:solidFill>
                  <a:schemeClr val="lt1"/>
                </a:solidFill>
                <a:latin typeface="Arial"/>
                <a:ea typeface="Arial"/>
                <a:cs typeface="Arial"/>
                <a:sym typeface="Arial"/>
              </a:endParaRPr>
            </a:p>
          </p:txBody>
        </p:sp>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047577" y="-59103"/>
              <a:ext cx="2850071" cy="2533396"/>
            </a:xfrm>
            <a:prstGeom prst="rect">
              <a:avLst/>
            </a:prstGeom>
          </p:spPr>
        </p:pic>
      </p:grpSp>
      <p:sp>
        <p:nvSpPr>
          <p:cNvPr id="14" name="Rounded Rectangle 13"/>
          <p:cNvSpPr/>
          <p:nvPr/>
        </p:nvSpPr>
        <p:spPr>
          <a:xfrm>
            <a:off x="3764844" y="3159127"/>
            <a:ext cx="2264483" cy="8181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A. </a:t>
            </a:r>
            <a:r>
              <a:rPr lang="en-US" sz="3000" b="1" dirty="0" smtClean="0">
                <a:solidFill>
                  <a:srgbClr val="002060"/>
                </a:solidFill>
                <a:latin typeface="Arial" pitchFamily="34" charset="0"/>
                <a:cs typeface="Arial" pitchFamily="34" charset="0"/>
              </a:rPr>
              <a:t>6</a:t>
            </a:r>
            <a:endParaRPr lang="en-US" sz="3000" b="1" dirty="0">
              <a:solidFill>
                <a:srgbClr val="002060"/>
              </a:solidFill>
              <a:latin typeface="Arial" pitchFamily="34" charset="0"/>
              <a:cs typeface="Arial" pitchFamily="34" charset="0"/>
            </a:endParaRPr>
          </a:p>
        </p:txBody>
      </p:sp>
      <p:sp>
        <p:nvSpPr>
          <p:cNvPr id="18" name="Rounded Rectangle 17"/>
          <p:cNvSpPr/>
          <p:nvPr/>
        </p:nvSpPr>
        <p:spPr>
          <a:xfrm>
            <a:off x="6431746" y="3159127"/>
            <a:ext cx="2290283" cy="83442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B. </a:t>
            </a:r>
            <a:r>
              <a:rPr lang="en-US" sz="3000" b="1" dirty="0" smtClean="0">
                <a:solidFill>
                  <a:srgbClr val="002060"/>
                </a:solidFill>
                <a:latin typeface="Arial" pitchFamily="34" charset="0"/>
                <a:cs typeface="Arial" pitchFamily="34" charset="0"/>
              </a:rPr>
              <a:t>4</a:t>
            </a:r>
            <a:endParaRPr lang="en-US" sz="3000" b="1" dirty="0">
              <a:solidFill>
                <a:srgbClr val="002060"/>
              </a:solidFill>
              <a:latin typeface="Arial" pitchFamily="34" charset="0"/>
              <a:cs typeface="Arial" pitchFamily="34" charset="0"/>
            </a:endParaRPr>
          </a:p>
        </p:txBody>
      </p:sp>
      <p:sp>
        <p:nvSpPr>
          <p:cNvPr id="21" name="Rounded Rectangle 20"/>
          <p:cNvSpPr/>
          <p:nvPr/>
        </p:nvSpPr>
        <p:spPr>
          <a:xfrm>
            <a:off x="3807593" y="4197544"/>
            <a:ext cx="2221735"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C. </a:t>
            </a:r>
            <a:r>
              <a:rPr lang="en-US" sz="3000" b="1" dirty="0" smtClean="0">
                <a:solidFill>
                  <a:srgbClr val="002060"/>
                </a:solidFill>
                <a:latin typeface="Arial" pitchFamily="34" charset="0"/>
                <a:cs typeface="Arial" pitchFamily="34" charset="0"/>
              </a:rPr>
              <a:t>5</a:t>
            </a:r>
            <a:endParaRPr lang="en-US" sz="3000" b="1" dirty="0">
              <a:solidFill>
                <a:srgbClr val="002060"/>
              </a:solidFill>
              <a:latin typeface="Arial" pitchFamily="34" charset="0"/>
              <a:cs typeface="Arial" pitchFamily="34" charset="0"/>
            </a:endParaRPr>
          </a:p>
        </p:txBody>
      </p:sp>
      <p:sp>
        <p:nvSpPr>
          <p:cNvPr id="24" name="Rounded Rectangle 23"/>
          <p:cNvSpPr/>
          <p:nvPr/>
        </p:nvSpPr>
        <p:spPr>
          <a:xfrm>
            <a:off x="6409952" y="4197544"/>
            <a:ext cx="2290283"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D. </a:t>
            </a:r>
            <a:r>
              <a:rPr lang="en-US" sz="3000" b="1" dirty="0" smtClean="0">
                <a:solidFill>
                  <a:srgbClr val="002060"/>
                </a:solidFill>
                <a:latin typeface="Arial" pitchFamily="34" charset="0"/>
                <a:cs typeface="Arial" pitchFamily="34" charset="0"/>
              </a:rPr>
              <a:t>3</a:t>
            </a:r>
            <a:endParaRPr lang="en-US" sz="3000" b="1" dirty="0">
              <a:solidFill>
                <a:srgbClr val="002060"/>
              </a:solidFill>
              <a:latin typeface="Arial" pitchFamily="34" charset="0"/>
              <a:cs typeface="Arial" pitchFamily="34" charset="0"/>
            </a:endParaRPr>
          </a:p>
        </p:txBody>
      </p:sp>
      <p:pic>
        <p:nvPicPr>
          <p:cNvPr id="27"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1"/>
          <a:stretch>
            <a:fillRect/>
          </a:stretch>
        </p:blipFill>
        <p:spPr>
          <a:xfrm>
            <a:off x="8686800" y="0"/>
            <a:ext cx="457200" cy="508000"/>
          </a:xfrm>
          <a:prstGeom prst="rect">
            <a:avLst/>
          </a:prstGeom>
        </p:spPr>
      </p:pic>
      <p:pic>
        <p:nvPicPr>
          <p:cNvPr id="15" name="Picture 14">
            <a:extLst>
              <a:ext uri="{FF2B5EF4-FFF2-40B4-BE49-F238E27FC236}">
                <a16:creationId xmlns:a16="http://schemas.microsoft.com/office/drawing/2014/main" id="{C1BB9E8F-46A3-486E-86CA-F9E3C36EB890}"/>
              </a:ext>
            </a:extLst>
          </p:cNvPr>
          <p:cNvPicPr>
            <a:picLocks noChangeAspect="1"/>
          </p:cNvPicPr>
          <p:nvPr/>
        </p:nvPicPr>
        <p:blipFill>
          <a:blip r:embed="rId12"/>
          <a:stretch>
            <a:fillRect/>
          </a:stretch>
        </p:blipFill>
        <p:spPr>
          <a:xfrm>
            <a:off x="1727866" y="1918424"/>
            <a:ext cx="857286" cy="1693404"/>
          </a:xfrm>
          <a:prstGeom prst="rect">
            <a:avLst/>
          </a:prstGeom>
        </p:spPr>
      </p:pic>
    </p:spTree>
    <p:extLst>
      <p:ext uri="{BB962C8B-B14F-4D97-AF65-F5344CB8AC3E}">
        <p14:creationId xmlns:p14="http://schemas.microsoft.com/office/powerpoint/2010/main" val="19551876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5" presetClass="emph" presetSubtype="0" fill="hold" grpId="0" nodeType="clickEffect">
                                  <p:stCondLst>
                                    <p:cond delay="0"/>
                                  </p:stCondLst>
                                  <p:childTnLst>
                                    <p:animClr clrSpc="hsl" dir="cw">
                                      <p:cBhvr override="childStyle">
                                        <p:cTn id="12" dur="500" fill="hold"/>
                                        <p:tgtEl>
                                          <p:spTgt spid="14"/>
                                        </p:tgtEl>
                                        <p:attrNameLst>
                                          <p:attrName>style.color</p:attrName>
                                        </p:attrNameLst>
                                      </p:cBhvr>
                                      <p:by>
                                        <p:hsl h="0" s="-70588" l="0"/>
                                      </p:by>
                                    </p:animClr>
                                    <p:animClr clrSpc="hsl" dir="cw">
                                      <p:cBhvr>
                                        <p:cTn id="13" dur="500" fill="hold"/>
                                        <p:tgtEl>
                                          <p:spTgt spid="14"/>
                                        </p:tgtEl>
                                        <p:attrNameLst>
                                          <p:attrName>fillcolor</p:attrName>
                                        </p:attrNameLst>
                                      </p:cBhvr>
                                      <p:by>
                                        <p:hsl h="0" s="-70588" l="0"/>
                                      </p:by>
                                    </p:animClr>
                                    <p:animClr clrSpc="hsl" dir="cw">
                                      <p:cBhvr>
                                        <p:cTn id="14" dur="500" fill="hold"/>
                                        <p:tgtEl>
                                          <p:spTgt spid="14"/>
                                        </p:tgtEl>
                                        <p:attrNameLst>
                                          <p:attrName>stroke.color</p:attrName>
                                        </p:attrNameLst>
                                      </p:cBhvr>
                                      <p:by>
                                        <p:hsl h="0" s="-70588" l="0"/>
                                      </p:by>
                                    </p:animClr>
                                    <p:set>
                                      <p:cBhvr>
                                        <p:cTn id="15" dur="500" fill="hold"/>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2.70833E-6 3.7037E-6 L -0.01563 0.39537 " pathEditMode="relative" rAng="0" ptsTypes="AA">
                                      <p:cBhvr>
                                        <p:cTn id="18" dur="2000" fill="hold"/>
                                        <p:tgtEl>
                                          <p:spTgt spid="15"/>
                                        </p:tgtEl>
                                        <p:attrNameLst>
                                          <p:attrName>ppt_x</p:attrName>
                                          <p:attrName>ppt_y</p:attrName>
                                        </p:attrNameLst>
                                      </p:cBhvr>
                                      <p:rCtr x="-781" y="19769"/>
                                    </p:animMotion>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5" presetClass="emph" presetSubtype="0" fill="hold" grpId="0" nodeType="withEffect">
                                  <p:stCondLst>
                                    <p:cond delay="0"/>
                                  </p:stCondLst>
                                  <p:childTnLst>
                                    <p:animClr clrSpc="hsl" dir="cw">
                                      <p:cBhvr override="childStyle">
                                        <p:cTn id="23" dur="500" fill="hold"/>
                                        <p:tgtEl>
                                          <p:spTgt spid="18"/>
                                        </p:tgtEl>
                                        <p:attrNameLst>
                                          <p:attrName>style.color</p:attrName>
                                        </p:attrNameLst>
                                      </p:cBhvr>
                                      <p:by>
                                        <p:hsl h="0" s="-70588" l="0"/>
                                      </p:by>
                                    </p:animClr>
                                    <p:animClr clrSpc="hsl" dir="cw">
                                      <p:cBhvr>
                                        <p:cTn id="24" dur="500" fill="hold"/>
                                        <p:tgtEl>
                                          <p:spTgt spid="18"/>
                                        </p:tgtEl>
                                        <p:attrNameLst>
                                          <p:attrName>fillcolor</p:attrName>
                                        </p:attrNameLst>
                                      </p:cBhvr>
                                      <p:by>
                                        <p:hsl h="0" s="-70588" l="0"/>
                                      </p:by>
                                    </p:animClr>
                                    <p:animClr clrSpc="hsl" dir="cw">
                                      <p:cBhvr>
                                        <p:cTn id="25" dur="500" fill="hold"/>
                                        <p:tgtEl>
                                          <p:spTgt spid="18"/>
                                        </p:tgtEl>
                                        <p:attrNameLst>
                                          <p:attrName>stroke.color</p:attrName>
                                        </p:attrNameLst>
                                      </p:cBhvr>
                                      <p:by>
                                        <p:hsl h="0" s="-70588"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0833E-6 3.7037E-6 L -0.00209 0.35601 " pathEditMode="relative" rAng="0" ptsTypes="AA">
                                      <p:cBhvr>
                                        <p:cTn id="29" dur="2000" fill="hold"/>
                                        <p:tgtEl>
                                          <p:spTgt spid="15"/>
                                        </p:tgtEl>
                                        <p:attrNameLst>
                                          <p:attrName>ppt_x</p:attrName>
                                          <p:attrName>ppt_y</p:attrName>
                                        </p:attrNameLst>
                                      </p:cBhvr>
                                      <p:rCtr x="-104" y="17801"/>
                                    </p:animMotion>
                                  </p:child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5" presetClass="emph" presetSubtype="0" fill="hold" grpId="0" nodeType="withEffect">
                                  <p:stCondLst>
                                    <p:cond delay="0"/>
                                  </p:stCondLst>
                                  <p:childTnLst>
                                    <p:animClr clrSpc="hsl" dir="cw">
                                      <p:cBhvr override="childStyle">
                                        <p:cTn id="34" dur="500" fill="hold"/>
                                        <p:tgtEl>
                                          <p:spTgt spid="24"/>
                                        </p:tgtEl>
                                        <p:attrNameLst>
                                          <p:attrName>style.color</p:attrName>
                                        </p:attrNameLst>
                                      </p:cBhvr>
                                      <p:by>
                                        <p:hsl h="0" s="-70588" l="0"/>
                                      </p:by>
                                    </p:animClr>
                                    <p:animClr clrSpc="hsl" dir="cw">
                                      <p:cBhvr>
                                        <p:cTn id="35" dur="500" fill="hold"/>
                                        <p:tgtEl>
                                          <p:spTgt spid="24"/>
                                        </p:tgtEl>
                                        <p:attrNameLst>
                                          <p:attrName>fillcolor</p:attrName>
                                        </p:attrNameLst>
                                      </p:cBhvr>
                                      <p:by>
                                        <p:hsl h="0" s="-70588" l="0"/>
                                      </p:by>
                                    </p:animClr>
                                    <p:animClr clrSpc="hsl" dir="cw">
                                      <p:cBhvr>
                                        <p:cTn id="36" dur="500" fill="hold"/>
                                        <p:tgtEl>
                                          <p:spTgt spid="24"/>
                                        </p:tgtEl>
                                        <p:attrNameLst>
                                          <p:attrName>stroke.color</p:attrName>
                                        </p:attrNameLst>
                                      </p:cBhvr>
                                      <p:by>
                                        <p:hsl h="0" s="-70588" l="0"/>
                                      </p:by>
                                    </p:animClr>
                                    <p:set>
                                      <p:cBhvr>
                                        <p:cTn id="37" dur="500" fill="hold"/>
                                        <p:tgtEl>
                                          <p:spTgt spid="24"/>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Am-thanh-tra-loi-sai-www_nhacchuongvui_com.wav"/>
                                        </p:tgtEl>
                                      </p:cMediaNode>
                                    </p:audio>
                                  </p:sub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70833E-6 3.7037E-6 L -0.01446 0.37939 " pathEditMode="relative" rAng="0" ptsTypes="AA">
                                      <p:cBhvr>
                                        <p:cTn id="40" dur="2000" fill="hold"/>
                                        <p:tgtEl>
                                          <p:spTgt spid="15"/>
                                        </p:tgtEl>
                                        <p:attrNameLst>
                                          <p:attrName>ppt_x</p:attrName>
                                          <p:attrName>ppt_y</p:attrName>
                                        </p:attrNameLst>
                                      </p:cBhvr>
                                      <p:rCtr x="-729" y="18958"/>
                                    </p:animMotion>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0" nodeType="clickEffect">
                                  <p:stCondLst>
                                    <p:cond delay="0"/>
                                  </p:stCondLst>
                                  <p:childTnLst>
                                    <p:animClr clrSpc="hsl" dir="cw">
                                      <p:cBhvr override="childStyle">
                                        <p:cTn id="45" dur="500" fill="hold"/>
                                        <p:tgtEl>
                                          <p:spTgt spid="21"/>
                                        </p:tgtEl>
                                        <p:attrNameLst>
                                          <p:attrName>style.color</p:attrName>
                                        </p:attrNameLst>
                                      </p:cBhvr>
                                      <p:by>
                                        <p:hsl h="7200000" s="0" l="0"/>
                                      </p:by>
                                    </p:animClr>
                                    <p:animClr clrSpc="hsl" dir="cw">
                                      <p:cBhvr>
                                        <p:cTn id="46" dur="500" fill="hold"/>
                                        <p:tgtEl>
                                          <p:spTgt spid="21"/>
                                        </p:tgtEl>
                                        <p:attrNameLst>
                                          <p:attrName>fillcolor</p:attrName>
                                        </p:attrNameLst>
                                      </p:cBhvr>
                                      <p:by>
                                        <p:hsl h="7200000" s="0" l="0"/>
                                      </p:by>
                                    </p:animClr>
                                    <p:animClr clrSpc="hsl" dir="cw">
                                      <p:cBhvr>
                                        <p:cTn id="47" dur="500" fill="hold"/>
                                        <p:tgtEl>
                                          <p:spTgt spid="21"/>
                                        </p:tgtEl>
                                        <p:attrNameLst>
                                          <p:attrName>stroke.color</p:attrName>
                                        </p:attrNameLst>
                                      </p:cBhvr>
                                      <p:by>
                                        <p:hsl h="7200000" s="0" l="0"/>
                                      </p:by>
                                    </p:animClr>
                                    <p:set>
                                      <p:cBhvr>
                                        <p:cTn id="48" dur="500" fill="hold"/>
                                        <p:tgtEl>
                                          <p:spTgt spid="21"/>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m-thanh-tra-loi-dung-www_nhacchuongvui_com.wav"/>
                                        </p:tgtEl>
                                      </p:cMediaNode>
                                    </p:audio>
                                  </p:subTnLst>
                                </p:cTn>
                              </p:par>
                            </p:childTnLst>
                          </p:cTn>
                        </p:par>
                        <p:par>
                          <p:cTn id="49" fill="hold">
                            <p:stCondLst>
                              <p:cond delay="500"/>
                            </p:stCondLst>
                            <p:childTnLst>
                              <p:par>
                                <p:cTn id="50" presetID="64" presetClass="path" presetSubtype="0" accel="50000" decel="50000" fill="hold" nodeType="afterEffect">
                                  <p:stCondLst>
                                    <p:cond delay="0"/>
                                  </p:stCondLst>
                                  <p:childTnLst>
                                    <p:animMotion origin="layout" path="M 2.70833E-6 3.7037E-6 L -0.00287 -0.33658 " pathEditMode="relative" rAng="0" ptsTypes="AA">
                                      <p:cBhvr>
                                        <p:cTn id="51" dur="2000" fill="hold"/>
                                        <p:tgtEl>
                                          <p:spTgt spid="15"/>
                                        </p:tgtEl>
                                        <p:attrNameLst>
                                          <p:attrName>ppt_x</p:attrName>
                                          <p:attrName>ppt_y</p:attrName>
                                        </p:attrNameLst>
                                      </p:cBhvr>
                                      <p:rCtr x="-143" y="-16829"/>
                                    </p:animMotion>
                                  </p:childTnLst>
                                </p:cTn>
                              </p:par>
                            </p:childTnLst>
                          </p:cTn>
                        </p:par>
                      </p:childTnLst>
                    </p:cTn>
                  </p:par>
                </p:childTnLst>
              </p:cTn>
              <p:nextCondLst>
                <p:cond evt="onClick" delay="0">
                  <p:tgtEl>
                    <p:spTgt spid="21"/>
                  </p:tgtEl>
                </p:cond>
              </p:nextCondLst>
            </p:seq>
          </p:childTnLst>
        </p:cTn>
      </p:par>
    </p:tnLst>
    <p:bldLst>
      <p:bldP spid="14" grpId="0" animBg="1"/>
      <p:bldP spid="18" grpId="0" animBg="1"/>
      <p:bldP spid="21"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11547"/>
            <a:ext cx="9150927" cy="57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22741">
            <a:off x="1689091" y="4038103"/>
            <a:ext cx="2503142" cy="2008032"/>
          </a:xfrm>
          <a:prstGeom prst="rect">
            <a:avLst/>
          </a:prstGeom>
        </p:spPr>
      </p:pic>
      <p:sp>
        <p:nvSpPr>
          <p:cNvPr id="11" name="Freeform 10"/>
          <p:cNvSpPr/>
          <p:nvPr/>
        </p:nvSpPr>
        <p:spPr>
          <a:xfrm>
            <a:off x="1968620" y="410309"/>
            <a:ext cx="294129" cy="5064369"/>
          </a:xfrm>
          <a:custGeom>
            <a:avLst/>
            <a:gdLst>
              <a:gd name="connsiteX0" fmla="*/ 343459 w 392172"/>
              <a:gd name="connsiteY0" fmla="*/ 0 h 6077243"/>
              <a:gd name="connsiteX1" fmla="*/ 244985 w 392172"/>
              <a:gd name="connsiteY1" fmla="*/ 604911 h 6077243"/>
              <a:gd name="connsiteX2" fmla="*/ 315324 w 392172"/>
              <a:gd name="connsiteY2" fmla="*/ 1406769 h 6077243"/>
              <a:gd name="connsiteX3" fmla="*/ 188714 w 392172"/>
              <a:gd name="connsiteY3" fmla="*/ 2504049 h 6077243"/>
              <a:gd name="connsiteX4" fmla="*/ 329391 w 392172"/>
              <a:gd name="connsiteY4" fmla="*/ 3137096 h 6077243"/>
              <a:gd name="connsiteX5" fmla="*/ 371594 w 392172"/>
              <a:gd name="connsiteY5" fmla="*/ 3685736 h 6077243"/>
              <a:gd name="connsiteX6" fmla="*/ 5834 w 392172"/>
              <a:gd name="connsiteY6" fmla="*/ 4853354 h 6077243"/>
              <a:gd name="connsiteX7" fmla="*/ 146511 w 392172"/>
              <a:gd name="connsiteY7" fmla="*/ 5570806 h 6077243"/>
              <a:gd name="connsiteX8" fmla="*/ 146511 w 392172"/>
              <a:gd name="connsiteY8" fmla="*/ 5964702 h 6077243"/>
              <a:gd name="connsiteX9" fmla="*/ 62105 w 392172"/>
              <a:gd name="connsiteY9" fmla="*/ 6077243 h 60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72" h="6077243">
                <a:moveTo>
                  <a:pt x="343459" y="0"/>
                </a:moveTo>
                <a:cubicBezTo>
                  <a:pt x="296566" y="185225"/>
                  <a:pt x="249674" y="370450"/>
                  <a:pt x="244985" y="604911"/>
                </a:cubicBezTo>
                <a:cubicBezTo>
                  <a:pt x="240296" y="839372"/>
                  <a:pt x="324702" y="1090246"/>
                  <a:pt x="315324" y="1406769"/>
                </a:cubicBezTo>
                <a:cubicBezTo>
                  <a:pt x="305946" y="1723292"/>
                  <a:pt x="186370" y="2215661"/>
                  <a:pt x="188714" y="2504049"/>
                </a:cubicBezTo>
                <a:cubicBezTo>
                  <a:pt x="191058" y="2792437"/>
                  <a:pt x="298911" y="2940148"/>
                  <a:pt x="329391" y="3137096"/>
                </a:cubicBezTo>
                <a:cubicBezTo>
                  <a:pt x="359871" y="3334044"/>
                  <a:pt x="425520" y="3399693"/>
                  <a:pt x="371594" y="3685736"/>
                </a:cubicBezTo>
                <a:cubicBezTo>
                  <a:pt x="317668" y="3971779"/>
                  <a:pt x="43348" y="4539176"/>
                  <a:pt x="5834" y="4853354"/>
                </a:cubicBezTo>
                <a:cubicBezTo>
                  <a:pt x="-31680" y="5167532"/>
                  <a:pt x="123065" y="5385581"/>
                  <a:pt x="146511" y="5570806"/>
                </a:cubicBezTo>
                <a:cubicBezTo>
                  <a:pt x="169957" y="5756031"/>
                  <a:pt x="160579" y="5880296"/>
                  <a:pt x="146511" y="5964702"/>
                </a:cubicBezTo>
                <a:cubicBezTo>
                  <a:pt x="132443" y="6049108"/>
                  <a:pt x="97274" y="6063175"/>
                  <a:pt x="62105" y="607724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155" y="3611827"/>
            <a:ext cx="1978847" cy="1862851"/>
          </a:xfrm>
          <a:prstGeom prst="rect">
            <a:avLst/>
          </a:prstGeom>
        </p:spPr>
      </p:pic>
      <p:grpSp>
        <p:nvGrpSpPr>
          <p:cNvPr id="13" name="Group 12"/>
          <p:cNvGrpSpPr/>
          <p:nvPr/>
        </p:nvGrpSpPr>
        <p:grpSpPr>
          <a:xfrm>
            <a:off x="4142778" y="17212"/>
            <a:ext cx="4832147" cy="2389672"/>
            <a:chOff x="5582212" y="-286037"/>
            <a:chExt cx="6442863" cy="2867606"/>
          </a:xfrm>
        </p:grpSpPr>
        <p:sp>
          <p:nvSpPr>
            <p:cNvPr id="7" name="Google Shape;409;p13"/>
            <p:cNvSpPr/>
            <p:nvPr/>
          </p:nvSpPr>
          <p:spPr>
            <a:xfrm>
              <a:off x="5582212" y="1070078"/>
              <a:ext cx="5017827" cy="1511491"/>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lvl="0" algn="ctr"/>
              <a:r>
                <a:rPr lang="en-US" sz="4400" b="1" dirty="0">
                  <a:solidFill>
                    <a:schemeClr val="lt1"/>
                  </a:solidFill>
                  <a:latin typeface="Arial" pitchFamily="34" charset="0"/>
                  <a:cs typeface="Arial" pitchFamily="34" charset="0"/>
                </a:rPr>
                <a:t> 18 : 2 </a:t>
              </a:r>
              <a:r>
                <a:rPr lang="en-US" sz="4400" b="1" dirty="0" smtClean="0">
                  <a:solidFill>
                    <a:schemeClr val="lt1"/>
                  </a:solidFill>
                  <a:latin typeface="Arial" pitchFamily="34" charset="0"/>
                  <a:cs typeface="Arial" pitchFamily="34" charset="0"/>
                </a:rPr>
                <a:t>= ?</a:t>
              </a:r>
              <a:endParaRPr sz="4400" b="1" dirty="0">
                <a:solidFill>
                  <a:schemeClr val="lt1"/>
                </a:solidFill>
                <a:latin typeface="Arial" pitchFamily="34" charset="0"/>
                <a:ea typeface="Arial"/>
                <a:cs typeface="Arial" pitchFamily="34" charset="0"/>
                <a:sym typeface="Arial"/>
              </a:endParaRPr>
            </a:p>
          </p:txBody>
        </p:sp>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14" name="Rounded Rectangle 13"/>
          <p:cNvSpPr/>
          <p:nvPr/>
        </p:nvSpPr>
        <p:spPr>
          <a:xfrm>
            <a:off x="3841697" y="4302222"/>
            <a:ext cx="2264483" cy="8181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C. </a:t>
            </a:r>
            <a:r>
              <a:rPr lang="en-US" sz="3000" b="1" dirty="0" smtClean="0">
                <a:solidFill>
                  <a:srgbClr val="002060"/>
                </a:solidFill>
                <a:latin typeface="Arial" pitchFamily="34" charset="0"/>
                <a:cs typeface="Arial" pitchFamily="34" charset="0"/>
              </a:rPr>
              <a:t>7</a:t>
            </a:r>
            <a:endParaRPr lang="en-US" sz="3000" b="1" dirty="0">
              <a:solidFill>
                <a:srgbClr val="002060"/>
              </a:solidFill>
              <a:latin typeface="Arial" pitchFamily="34" charset="0"/>
              <a:cs typeface="Arial" pitchFamily="34" charset="0"/>
            </a:endParaRPr>
          </a:p>
        </p:txBody>
      </p:sp>
      <p:sp>
        <p:nvSpPr>
          <p:cNvPr id="18" name="Rounded Rectangle 17"/>
          <p:cNvSpPr/>
          <p:nvPr/>
        </p:nvSpPr>
        <p:spPr>
          <a:xfrm>
            <a:off x="6431746" y="3159127"/>
            <a:ext cx="2290283" cy="83442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B. </a:t>
            </a:r>
            <a:r>
              <a:rPr lang="en-US" sz="3000" b="1" dirty="0" smtClean="0">
                <a:solidFill>
                  <a:srgbClr val="002060"/>
                </a:solidFill>
                <a:latin typeface="Arial" pitchFamily="34" charset="0"/>
                <a:cs typeface="Arial" pitchFamily="34" charset="0"/>
              </a:rPr>
              <a:t>8</a:t>
            </a:r>
            <a:endParaRPr lang="en-US" sz="3000" b="1" dirty="0">
              <a:solidFill>
                <a:srgbClr val="002060"/>
              </a:solidFill>
              <a:latin typeface="Arial" pitchFamily="34" charset="0"/>
              <a:cs typeface="Arial" pitchFamily="34" charset="0"/>
            </a:endParaRPr>
          </a:p>
        </p:txBody>
      </p:sp>
      <p:sp>
        <p:nvSpPr>
          <p:cNvPr id="21" name="Rounded Rectangle 20"/>
          <p:cNvSpPr/>
          <p:nvPr/>
        </p:nvSpPr>
        <p:spPr>
          <a:xfrm>
            <a:off x="3832412" y="3194411"/>
            <a:ext cx="2221735"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A. </a:t>
            </a:r>
            <a:r>
              <a:rPr lang="en-US" sz="3000" b="1" dirty="0" smtClean="0">
                <a:solidFill>
                  <a:srgbClr val="002060"/>
                </a:solidFill>
                <a:latin typeface="Arial" pitchFamily="34" charset="0"/>
                <a:cs typeface="Arial" pitchFamily="34" charset="0"/>
              </a:rPr>
              <a:t>9</a:t>
            </a:r>
            <a:endParaRPr lang="en-US" sz="3000" b="1" dirty="0">
              <a:solidFill>
                <a:srgbClr val="002060"/>
              </a:solidFill>
              <a:latin typeface="Arial" pitchFamily="34" charset="0"/>
              <a:cs typeface="Arial" pitchFamily="34" charset="0"/>
            </a:endParaRPr>
          </a:p>
        </p:txBody>
      </p:sp>
      <p:sp>
        <p:nvSpPr>
          <p:cNvPr id="24" name="Rounded Rectangle 23"/>
          <p:cNvSpPr/>
          <p:nvPr/>
        </p:nvSpPr>
        <p:spPr>
          <a:xfrm>
            <a:off x="6409952" y="4197544"/>
            <a:ext cx="2290283"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itchFamily="34" charset="0"/>
                <a:cs typeface="Arial" pitchFamily="34" charset="0"/>
              </a:rPr>
              <a:t>D. </a:t>
            </a:r>
            <a:r>
              <a:rPr lang="en-US" sz="3000" b="1" dirty="0" smtClean="0">
                <a:solidFill>
                  <a:srgbClr val="002060"/>
                </a:solidFill>
                <a:latin typeface="Arial" pitchFamily="34" charset="0"/>
                <a:cs typeface="Arial" pitchFamily="34" charset="0"/>
              </a:rPr>
              <a:t>6</a:t>
            </a:r>
            <a:endParaRPr lang="en-US" sz="3000" b="1" dirty="0">
              <a:solidFill>
                <a:srgbClr val="002060"/>
              </a:solidFill>
              <a:latin typeface="Arial" pitchFamily="34" charset="0"/>
              <a:cs typeface="Arial" pitchFamily="34" charset="0"/>
            </a:endParaRPr>
          </a:p>
        </p:txBody>
      </p:sp>
      <p:pic>
        <p:nvPicPr>
          <p:cNvPr id="27"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1"/>
          <a:stretch>
            <a:fillRect/>
          </a:stretch>
        </p:blipFill>
        <p:spPr>
          <a:xfrm>
            <a:off x="8686800" y="0"/>
            <a:ext cx="457200" cy="508000"/>
          </a:xfrm>
          <a:prstGeom prst="rect">
            <a:avLst/>
          </a:prstGeom>
        </p:spPr>
      </p:pic>
      <p:pic>
        <p:nvPicPr>
          <p:cNvPr id="15" name="Picture 14">
            <a:extLst>
              <a:ext uri="{FF2B5EF4-FFF2-40B4-BE49-F238E27FC236}">
                <a16:creationId xmlns:a16="http://schemas.microsoft.com/office/drawing/2014/main" id="{C1BB9E8F-46A3-486E-86CA-F9E3C36EB890}"/>
              </a:ext>
            </a:extLst>
          </p:cNvPr>
          <p:cNvPicPr>
            <a:picLocks noChangeAspect="1"/>
          </p:cNvPicPr>
          <p:nvPr/>
        </p:nvPicPr>
        <p:blipFill>
          <a:blip r:embed="rId12"/>
          <a:stretch>
            <a:fillRect/>
          </a:stretch>
        </p:blipFill>
        <p:spPr>
          <a:xfrm>
            <a:off x="1727866" y="1918424"/>
            <a:ext cx="857286" cy="1693404"/>
          </a:xfrm>
          <a:prstGeom prst="rect">
            <a:avLst/>
          </a:prstGeom>
        </p:spPr>
      </p:pic>
    </p:spTree>
    <p:extLst>
      <p:ext uri="{BB962C8B-B14F-4D97-AF65-F5344CB8AC3E}">
        <p14:creationId xmlns:p14="http://schemas.microsoft.com/office/powerpoint/2010/main" val="6062798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5" presetClass="emph" presetSubtype="0" fill="hold" grpId="0" nodeType="clickEffect">
                                  <p:stCondLst>
                                    <p:cond delay="0"/>
                                  </p:stCondLst>
                                  <p:childTnLst>
                                    <p:animClr clrSpc="hsl" dir="cw">
                                      <p:cBhvr override="childStyle">
                                        <p:cTn id="12" dur="500" fill="hold"/>
                                        <p:tgtEl>
                                          <p:spTgt spid="14"/>
                                        </p:tgtEl>
                                        <p:attrNameLst>
                                          <p:attrName>style.color</p:attrName>
                                        </p:attrNameLst>
                                      </p:cBhvr>
                                      <p:by>
                                        <p:hsl h="0" s="-70588" l="0"/>
                                      </p:by>
                                    </p:animClr>
                                    <p:animClr clrSpc="hsl" dir="cw">
                                      <p:cBhvr>
                                        <p:cTn id="13" dur="500" fill="hold"/>
                                        <p:tgtEl>
                                          <p:spTgt spid="14"/>
                                        </p:tgtEl>
                                        <p:attrNameLst>
                                          <p:attrName>fillcolor</p:attrName>
                                        </p:attrNameLst>
                                      </p:cBhvr>
                                      <p:by>
                                        <p:hsl h="0" s="-70588" l="0"/>
                                      </p:by>
                                    </p:animClr>
                                    <p:animClr clrSpc="hsl" dir="cw">
                                      <p:cBhvr>
                                        <p:cTn id="14" dur="500" fill="hold"/>
                                        <p:tgtEl>
                                          <p:spTgt spid="14"/>
                                        </p:tgtEl>
                                        <p:attrNameLst>
                                          <p:attrName>stroke.color</p:attrName>
                                        </p:attrNameLst>
                                      </p:cBhvr>
                                      <p:by>
                                        <p:hsl h="0" s="-70588" l="0"/>
                                      </p:by>
                                    </p:animClr>
                                    <p:set>
                                      <p:cBhvr>
                                        <p:cTn id="15" dur="500" fill="hold"/>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2.70833E-6 3.7037E-6 L -0.01563 0.39537 " pathEditMode="relative" rAng="0" ptsTypes="AA">
                                      <p:cBhvr>
                                        <p:cTn id="18" dur="2000" fill="hold"/>
                                        <p:tgtEl>
                                          <p:spTgt spid="15"/>
                                        </p:tgtEl>
                                        <p:attrNameLst>
                                          <p:attrName>ppt_x</p:attrName>
                                          <p:attrName>ppt_y</p:attrName>
                                        </p:attrNameLst>
                                      </p:cBhvr>
                                      <p:rCtr x="-781" y="19769"/>
                                    </p:animMotion>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5" presetClass="emph" presetSubtype="0" fill="hold" grpId="0" nodeType="withEffect">
                                  <p:stCondLst>
                                    <p:cond delay="0"/>
                                  </p:stCondLst>
                                  <p:childTnLst>
                                    <p:animClr clrSpc="hsl" dir="cw">
                                      <p:cBhvr override="childStyle">
                                        <p:cTn id="23" dur="500" fill="hold"/>
                                        <p:tgtEl>
                                          <p:spTgt spid="18"/>
                                        </p:tgtEl>
                                        <p:attrNameLst>
                                          <p:attrName>style.color</p:attrName>
                                        </p:attrNameLst>
                                      </p:cBhvr>
                                      <p:by>
                                        <p:hsl h="0" s="-70588" l="0"/>
                                      </p:by>
                                    </p:animClr>
                                    <p:animClr clrSpc="hsl" dir="cw">
                                      <p:cBhvr>
                                        <p:cTn id="24" dur="500" fill="hold"/>
                                        <p:tgtEl>
                                          <p:spTgt spid="18"/>
                                        </p:tgtEl>
                                        <p:attrNameLst>
                                          <p:attrName>fillcolor</p:attrName>
                                        </p:attrNameLst>
                                      </p:cBhvr>
                                      <p:by>
                                        <p:hsl h="0" s="-70588" l="0"/>
                                      </p:by>
                                    </p:animClr>
                                    <p:animClr clrSpc="hsl" dir="cw">
                                      <p:cBhvr>
                                        <p:cTn id="25" dur="500" fill="hold"/>
                                        <p:tgtEl>
                                          <p:spTgt spid="18"/>
                                        </p:tgtEl>
                                        <p:attrNameLst>
                                          <p:attrName>stroke.color</p:attrName>
                                        </p:attrNameLst>
                                      </p:cBhvr>
                                      <p:by>
                                        <p:hsl h="0" s="-70588"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0833E-6 3.7037E-6 L -0.00209 0.35601 " pathEditMode="relative" rAng="0" ptsTypes="AA">
                                      <p:cBhvr>
                                        <p:cTn id="29" dur="2000" fill="hold"/>
                                        <p:tgtEl>
                                          <p:spTgt spid="15"/>
                                        </p:tgtEl>
                                        <p:attrNameLst>
                                          <p:attrName>ppt_x</p:attrName>
                                          <p:attrName>ppt_y</p:attrName>
                                        </p:attrNameLst>
                                      </p:cBhvr>
                                      <p:rCtr x="-104" y="17801"/>
                                    </p:animMotion>
                                  </p:child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5" presetClass="emph" presetSubtype="0" fill="hold" grpId="0" nodeType="withEffect">
                                  <p:stCondLst>
                                    <p:cond delay="0"/>
                                  </p:stCondLst>
                                  <p:childTnLst>
                                    <p:animClr clrSpc="hsl" dir="cw">
                                      <p:cBhvr override="childStyle">
                                        <p:cTn id="34" dur="500" fill="hold"/>
                                        <p:tgtEl>
                                          <p:spTgt spid="24"/>
                                        </p:tgtEl>
                                        <p:attrNameLst>
                                          <p:attrName>style.color</p:attrName>
                                        </p:attrNameLst>
                                      </p:cBhvr>
                                      <p:by>
                                        <p:hsl h="0" s="-70588" l="0"/>
                                      </p:by>
                                    </p:animClr>
                                    <p:animClr clrSpc="hsl" dir="cw">
                                      <p:cBhvr>
                                        <p:cTn id="35" dur="500" fill="hold"/>
                                        <p:tgtEl>
                                          <p:spTgt spid="24"/>
                                        </p:tgtEl>
                                        <p:attrNameLst>
                                          <p:attrName>fillcolor</p:attrName>
                                        </p:attrNameLst>
                                      </p:cBhvr>
                                      <p:by>
                                        <p:hsl h="0" s="-70588" l="0"/>
                                      </p:by>
                                    </p:animClr>
                                    <p:animClr clrSpc="hsl" dir="cw">
                                      <p:cBhvr>
                                        <p:cTn id="36" dur="500" fill="hold"/>
                                        <p:tgtEl>
                                          <p:spTgt spid="24"/>
                                        </p:tgtEl>
                                        <p:attrNameLst>
                                          <p:attrName>stroke.color</p:attrName>
                                        </p:attrNameLst>
                                      </p:cBhvr>
                                      <p:by>
                                        <p:hsl h="0" s="-70588" l="0"/>
                                      </p:by>
                                    </p:animClr>
                                    <p:set>
                                      <p:cBhvr>
                                        <p:cTn id="37" dur="500" fill="hold"/>
                                        <p:tgtEl>
                                          <p:spTgt spid="24"/>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Am-thanh-tra-loi-sai-www_nhacchuongvui_com.wav"/>
                                        </p:tgtEl>
                                      </p:cMediaNode>
                                    </p:audio>
                                  </p:sub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70833E-6 3.7037E-6 L -0.01446 0.37939 " pathEditMode="relative" rAng="0" ptsTypes="AA">
                                      <p:cBhvr>
                                        <p:cTn id="40" dur="2000" fill="hold"/>
                                        <p:tgtEl>
                                          <p:spTgt spid="15"/>
                                        </p:tgtEl>
                                        <p:attrNameLst>
                                          <p:attrName>ppt_x</p:attrName>
                                          <p:attrName>ppt_y</p:attrName>
                                        </p:attrNameLst>
                                      </p:cBhvr>
                                      <p:rCtr x="-729" y="18958"/>
                                    </p:animMotion>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0" nodeType="clickEffect">
                                  <p:stCondLst>
                                    <p:cond delay="0"/>
                                  </p:stCondLst>
                                  <p:childTnLst>
                                    <p:animClr clrSpc="hsl" dir="cw">
                                      <p:cBhvr override="childStyle">
                                        <p:cTn id="45" dur="500" fill="hold"/>
                                        <p:tgtEl>
                                          <p:spTgt spid="21"/>
                                        </p:tgtEl>
                                        <p:attrNameLst>
                                          <p:attrName>style.color</p:attrName>
                                        </p:attrNameLst>
                                      </p:cBhvr>
                                      <p:by>
                                        <p:hsl h="7200000" s="0" l="0"/>
                                      </p:by>
                                    </p:animClr>
                                    <p:animClr clrSpc="hsl" dir="cw">
                                      <p:cBhvr>
                                        <p:cTn id="46" dur="500" fill="hold"/>
                                        <p:tgtEl>
                                          <p:spTgt spid="21"/>
                                        </p:tgtEl>
                                        <p:attrNameLst>
                                          <p:attrName>fillcolor</p:attrName>
                                        </p:attrNameLst>
                                      </p:cBhvr>
                                      <p:by>
                                        <p:hsl h="7200000" s="0" l="0"/>
                                      </p:by>
                                    </p:animClr>
                                    <p:animClr clrSpc="hsl" dir="cw">
                                      <p:cBhvr>
                                        <p:cTn id="47" dur="500" fill="hold"/>
                                        <p:tgtEl>
                                          <p:spTgt spid="21"/>
                                        </p:tgtEl>
                                        <p:attrNameLst>
                                          <p:attrName>stroke.color</p:attrName>
                                        </p:attrNameLst>
                                      </p:cBhvr>
                                      <p:by>
                                        <p:hsl h="7200000" s="0" l="0"/>
                                      </p:by>
                                    </p:animClr>
                                    <p:set>
                                      <p:cBhvr>
                                        <p:cTn id="48" dur="500" fill="hold"/>
                                        <p:tgtEl>
                                          <p:spTgt spid="21"/>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m-thanh-tra-loi-dung-www_nhacchuongvui_com.wav"/>
                                        </p:tgtEl>
                                      </p:cMediaNode>
                                    </p:audio>
                                  </p:subTnLst>
                                </p:cTn>
                              </p:par>
                            </p:childTnLst>
                          </p:cTn>
                        </p:par>
                        <p:par>
                          <p:cTn id="49" fill="hold">
                            <p:stCondLst>
                              <p:cond delay="500"/>
                            </p:stCondLst>
                            <p:childTnLst>
                              <p:par>
                                <p:cTn id="50" presetID="64" presetClass="path" presetSubtype="0" accel="50000" decel="50000" fill="hold" nodeType="afterEffect">
                                  <p:stCondLst>
                                    <p:cond delay="0"/>
                                  </p:stCondLst>
                                  <p:childTnLst>
                                    <p:animMotion origin="layout" path="M 2.70833E-6 3.7037E-6 L -0.00287 -0.33658 " pathEditMode="relative" rAng="0" ptsTypes="AA">
                                      <p:cBhvr>
                                        <p:cTn id="51" dur="2000" fill="hold"/>
                                        <p:tgtEl>
                                          <p:spTgt spid="15"/>
                                        </p:tgtEl>
                                        <p:attrNameLst>
                                          <p:attrName>ppt_x</p:attrName>
                                          <p:attrName>ppt_y</p:attrName>
                                        </p:attrNameLst>
                                      </p:cBhvr>
                                      <p:rCtr x="-143" y="-16829"/>
                                    </p:animMotion>
                                  </p:childTnLst>
                                </p:cTn>
                              </p:par>
                            </p:childTnLst>
                          </p:cTn>
                        </p:par>
                      </p:childTnLst>
                    </p:cTn>
                  </p:par>
                </p:childTnLst>
              </p:cTn>
              <p:nextCondLst>
                <p:cond evt="onClick" delay="0">
                  <p:tgtEl>
                    <p:spTgt spid="21"/>
                  </p:tgtEl>
                </p:cond>
              </p:nextCondLst>
            </p:seq>
          </p:childTnLst>
        </p:cTn>
      </p:par>
    </p:tnLst>
    <p:bldLst>
      <p:bldP spid="14" grpId="0" animBg="1"/>
      <p:bldP spid="18" grpId="0" animBg="1"/>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4000" cy="5709398"/>
          </a:xfrm>
          <a:prstGeom prst="rect">
            <a:avLst/>
          </a:prstGeom>
        </p:spPr>
      </p:pic>
      <p:sp>
        <p:nvSpPr>
          <p:cNvPr id="2" name="Rectangle 1"/>
          <p:cNvSpPr/>
          <p:nvPr/>
        </p:nvSpPr>
        <p:spPr>
          <a:xfrm>
            <a:off x="452607" y="1977536"/>
            <a:ext cx="8238795"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CHỦ ĐỀ 8</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PHÉP NHÂN-PHÉP CHIA</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70608587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11547"/>
            <a:ext cx="9150927" cy="57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22741">
            <a:off x="1625591" y="4038103"/>
            <a:ext cx="2503142" cy="2008032"/>
          </a:xfrm>
          <a:prstGeom prst="rect">
            <a:avLst/>
          </a:prstGeom>
        </p:spPr>
      </p:pic>
      <p:sp>
        <p:nvSpPr>
          <p:cNvPr id="11" name="Freeform 10"/>
          <p:cNvSpPr/>
          <p:nvPr/>
        </p:nvSpPr>
        <p:spPr>
          <a:xfrm>
            <a:off x="1968620" y="410309"/>
            <a:ext cx="294129" cy="5064369"/>
          </a:xfrm>
          <a:custGeom>
            <a:avLst/>
            <a:gdLst>
              <a:gd name="connsiteX0" fmla="*/ 343459 w 392172"/>
              <a:gd name="connsiteY0" fmla="*/ 0 h 6077243"/>
              <a:gd name="connsiteX1" fmla="*/ 244985 w 392172"/>
              <a:gd name="connsiteY1" fmla="*/ 604911 h 6077243"/>
              <a:gd name="connsiteX2" fmla="*/ 315324 w 392172"/>
              <a:gd name="connsiteY2" fmla="*/ 1406769 h 6077243"/>
              <a:gd name="connsiteX3" fmla="*/ 188714 w 392172"/>
              <a:gd name="connsiteY3" fmla="*/ 2504049 h 6077243"/>
              <a:gd name="connsiteX4" fmla="*/ 329391 w 392172"/>
              <a:gd name="connsiteY4" fmla="*/ 3137096 h 6077243"/>
              <a:gd name="connsiteX5" fmla="*/ 371594 w 392172"/>
              <a:gd name="connsiteY5" fmla="*/ 3685736 h 6077243"/>
              <a:gd name="connsiteX6" fmla="*/ 5834 w 392172"/>
              <a:gd name="connsiteY6" fmla="*/ 4853354 h 6077243"/>
              <a:gd name="connsiteX7" fmla="*/ 146511 w 392172"/>
              <a:gd name="connsiteY7" fmla="*/ 5570806 h 6077243"/>
              <a:gd name="connsiteX8" fmla="*/ 146511 w 392172"/>
              <a:gd name="connsiteY8" fmla="*/ 5964702 h 6077243"/>
              <a:gd name="connsiteX9" fmla="*/ 62105 w 392172"/>
              <a:gd name="connsiteY9" fmla="*/ 6077243 h 60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72" h="6077243">
                <a:moveTo>
                  <a:pt x="343459" y="0"/>
                </a:moveTo>
                <a:cubicBezTo>
                  <a:pt x="296566" y="185225"/>
                  <a:pt x="249674" y="370450"/>
                  <a:pt x="244985" y="604911"/>
                </a:cubicBezTo>
                <a:cubicBezTo>
                  <a:pt x="240296" y="839372"/>
                  <a:pt x="324702" y="1090246"/>
                  <a:pt x="315324" y="1406769"/>
                </a:cubicBezTo>
                <a:cubicBezTo>
                  <a:pt x="305946" y="1723292"/>
                  <a:pt x="186370" y="2215661"/>
                  <a:pt x="188714" y="2504049"/>
                </a:cubicBezTo>
                <a:cubicBezTo>
                  <a:pt x="191058" y="2792437"/>
                  <a:pt x="298911" y="2940148"/>
                  <a:pt x="329391" y="3137096"/>
                </a:cubicBezTo>
                <a:cubicBezTo>
                  <a:pt x="359871" y="3334044"/>
                  <a:pt x="425520" y="3399693"/>
                  <a:pt x="371594" y="3685736"/>
                </a:cubicBezTo>
                <a:cubicBezTo>
                  <a:pt x="317668" y="3971779"/>
                  <a:pt x="43348" y="4539176"/>
                  <a:pt x="5834" y="4853354"/>
                </a:cubicBezTo>
                <a:cubicBezTo>
                  <a:pt x="-31680" y="5167532"/>
                  <a:pt x="123065" y="5385581"/>
                  <a:pt x="146511" y="5570806"/>
                </a:cubicBezTo>
                <a:cubicBezTo>
                  <a:pt x="169957" y="5756031"/>
                  <a:pt x="160579" y="5880296"/>
                  <a:pt x="146511" y="5964702"/>
                </a:cubicBezTo>
                <a:cubicBezTo>
                  <a:pt x="132443" y="6049108"/>
                  <a:pt x="97274" y="6063175"/>
                  <a:pt x="62105" y="607724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155" y="3611827"/>
            <a:ext cx="1978847" cy="1862851"/>
          </a:xfrm>
          <a:prstGeom prst="rect">
            <a:avLst/>
          </a:prstGeom>
        </p:spPr>
      </p:pic>
      <p:grpSp>
        <p:nvGrpSpPr>
          <p:cNvPr id="13" name="Group 12"/>
          <p:cNvGrpSpPr/>
          <p:nvPr/>
        </p:nvGrpSpPr>
        <p:grpSpPr>
          <a:xfrm>
            <a:off x="4255400" y="214276"/>
            <a:ext cx="4832147" cy="2389672"/>
            <a:chOff x="5582212" y="-286037"/>
            <a:chExt cx="6442863" cy="2867606"/>
          </a:xfrm>
        </p:grpSpPr>
        <p:sp>
          <p:nvSpPr>
            <p:cNvPr id="7" name="Google Shape;409;p13"/>
            <p:cNvSpPr/>
            <p:nvPr/>
          </p:nvSpPr>
          <p:spPr>
            <a:xfrm>
              <a:off x="5582212" y="1070078"/>
              <a:ext cx="5017827" cy="1511491"/>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lvl="0" algn="ctr"/>
              <a:r>
                <a:rPr lang="en-US" sz="4800" b="1" dirty="0" smtClean="0">
                  <a:solidFill>
                    <a:schemeClr val="lt1"/>
                  </a:solidFill>
                  <a:latin typeface="Arial" pitchFamily="34" charset="0"/>
                  <a:cs typeface="Arial" pitchFamily="34" charset="0"/>
                </a:rPr>
                <a:t>..... : </a:t>
              </a:r>
              <a:r>
                <a:rPr lang="en-US" sz="4800" b="1" dirty="0">
                  <a:solidFill>
                    <a:schemeClr val="lt1"/>
                  </a:solidFill>
                  <a:latin typeface="Arial" pitchFamily="34" charset="0"/>
                  <a:cs typeface="Arial" pitchFamily="34" charset="0"/>
                </a:rPr>
                <a:t>2 = 7</a:t>
              </a:r>
              <a:endParaRPr sz="4800" b="1" dirty="0">
                <a:solidFill>
                  <a:schemeClr val="lt1"/>
                </a:solidFill>
                <a:latin typeface="Arial" pitchFamily="34" charset="0"/>
                <a:ea typeface="Arial"/>
                <a:cs typeface="Arial" pitchFamily="34" charset="0"/>
                <a:sym typeface="Arial"/>
              </a:endParaRPr>
            </a:p>
          </p:txBody>
        </p:sp>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14" name="Rounded Rectangle 13"/>
          <p:cNvSpPr/>
          <p:nvPr/>
        </p:nvSpPr>
        <p:spPr>
          <a:xfrm>
            <a:off x="3841697" y="4302222"/>
            <a:ext cx="2264483" cy="8181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C. </a:t>
            </a:r>
            <a:r>
              <a:rPr lang="en-US" sz="2800" b="1" dirty="0" smtClean="0">
                <a:solidFill>
                  <a:srgbClr val="002060"/>
                </a:solidFill>
                <a:latin typeface="Arial" pitchFamily="34" charset="0"/>
                <a:cs typeface="Arial" pitchFamily="34" charset="0"/>
              </a:rPr>
              <a:t>12</a:t>
            </a:r>
            <a:endParaRPr lang="en-US" sz="2800" b="1" dirty="0">
              <a:solidFill>
                <a:srgbClr val="002060"/>
              </a:solidFill>
              <a:latin typeface="Arial" pitchFamily="34" charset="0"/>
              <a:cs typeface="Arial" pitchFamily="34" charset="0"/>
            </a:endParaRPr>
          </a:p>
        </p:txBody>
      </p:sp>
      <p:sp>
        <p:nvSpPr>
          <p:cNvPr id="18" name="Rounded Rectangle 17"/>
          <p:cNvSpPr/>
          <p:nvPr/>
        </p:nvSpPr>
        <p:spPr>
          <a:xfrm>
            <a:off x="6431746" y="3159127"/>
            <a:ext cx="2290283" cy="83442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B. </a:t>
            </a:r>
            <a:r>
              <a:rPr lang="en-US" sz="2800" b="1" dirty="0" smtClean="0">
                <a:solidFill>
                  <a:srgbClr val="002060"/>
                </a:solidFill>
                <a:latin typeface="Arial" pitchFamily="34" charset="0"/>
                <a:cs typeface="Arial" pitchFamily="34" charset="0"/>
              </a:rPr>
              <a:t>16</a:t>
            </a:r>
            <a:endParaRPr lang="en-US" sz="2800" b="1" dirty="0">
              <a:solidFill>
                <a:srgbClr val="002060"/>
              </a:solidFill>
              <a:latin typeface="Arial" pitchFamily="34" charset="0"/>
              <a:cs typeface="Arial" pitchFamily="34" charset="0"/>
            </a:endParaRPr>
          </a:p>
        </p:txBody>
      </p:sp>
      <p:sp>
        <p:nvSpPr>
          <p:cNvPr id="21" name="Rounded Rectangle 20"/>
          <p:cNvSpPr/>
          <p:nvPr/>
        </p:nvSpPr>
        <p:spPr>
          <a:xfrm>
            <a:off x="6465068" y="4285522"/>
            <a:ext cx="2221735"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D. </a:t>
            </a:r>
            <a:r>
              <a:rPr lang="en-US" sz="2800" b="1" dirty="0" smtClean="0">
                <a:solidFill>
                  <a:srgbClr val="002060"/>
                </a:solidFill>
                <a:latin typeface="Arial" pitchFamily="34" charset="0"/>
                <a:cs typeface="Arial" pitchFamily="34" charset="0"/>
              </a:rPr>
              <a:t>14</a:t>
            </a:r>
            <a:endParaRPr lang="en-US" sz="2800" b="1" dirty="0">
              <a:solidFill>
                <a:srgbClr val="002060"/>
              </a:solidFill>
              <a:latin typeface="Arial" pitchFamily="34" charset="0"/>
              <a:cs typeface="Arial" pitchFamily="34" charset="0"/>
            </a:endParaRPr>
          </a:p>
        </p:txBody>
      </p:sp>
      <p:sp>
        <p:nvSpPr>
          <p:cNvPr id="24" name="Rounded Rectangle 23"/>
          <p:cNvSpPr/>
          <p:nvPr/>
        </p:nvSpPr>
        <p:spPr>
          <a:xfrm>
            <a:off x="3828797" y="3158718"/>
            <a:ext cx="2290283"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A. 10</a:t>
            </a:r>
          </a:p>
        </p:txBody>
      </p:sp>
      <p:pic>
        <p:nvPicPr>
          <p:cNvPr id="27"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1"/>
          <a:stretch>
            <a:fillRect/>
          </a:stretch>
        </p:blipFill>
        <p:spPr>
          <a:xfrm>
            <a:off x="8686800" y="0"/>
            <a:ext cx="457200" cy="508000"/>
          </a:xfrm>
          <a:prstGeom prst="rect">
            <a:avLst/>
          </a:prstGeom>
        </p:spPr>
      </p:pic>
      <p:pic>
        <p:nvPicPr>
          <p:cNvPr id="15" name="Picture 14">
            <a:extLst>
              <a:ext uri="{FF2B5EF4-FFF2-40B4-BE49-F238E27FC236}">
                <a16:creationId xmlns:a16="http://schemas.microsoft.com/office/drawing/2014/main" id="{C1BB9E8F-46A3-486E-86CA-F9E3C36EB890}"/>
              </a:ext>
            </a:extLst>
          </p:cNvPr>
          <p:cNvPicPr>
            <a:picLocks noChangeAspect="1"/>
          </p:cNvPicPr>
          <p:nvPr/>
        </p:nvPicPr>
        <p:blipFill>
          <a:blip r:embed="rId12"/>
          <a:stretch>
            <a:fillRect/>
          </a:stretch>
        </p:blipFill>
        <p:spPr>
          <a:xfrm>
            <a:off x="1727866" y="1918424"/>
            <a:ext cx="857286" cy="1693404"/>
          </a:xfrm>
          <a:prstGeom prst="rect">
            <a:avLst/>
          </a:prstGeom>
        </p:spPr>
      </p:pic>
    </p:spTree>
    <p:extLst>
      <p:ext uri="{BB962C8B-B14F-4D97-AF65-F5344CB8AC3E}">
        <p14:creationId xmlns:p14="http://schemas.microsoft.com/office/powerpoint/2010/main" val="37619023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5" presetClass="emph" presetSubtype="0" fill="hold" grpId="0" nodeType="clickEffect">
                                  <p:stCondLst>
                                    <p:cond delay="0"/>
                                  </p:stCondLst>
                                  <p:childTnLst>
                                    <p:animClr clrSpc="hsl" dir="cw">
                                      <p:cBhvr override="childStyle">
                                        <p:cTn id="12" dur="500" fill="hold"/>
                                        <p:tgtEl>
                                          <p:spTgt spid="14"/>
                                        </p:tgtEl>
                                        <p:attrNameLst>
                                          <p:attrName>style.color</p:attrName>
                                        </p:attrNameLst>
                                      </p:cBhvr>
                                      <p:by>
                                        <p:hsl h="0" s="-70588" l="0"/>
                                      </p:by>
                                    </p:animClr>
                                    <p:animClr clrSpc="hsl" dir="cw">
                                      <p:cBhvr>
                                        <p:cTn id="13" dur="500" fill="hold"/>
                                        <p:tgtEl>
                                          <p:spTgt spid="14"/>
                                        </p:tgtEl>
                                        <p:attrNameLst>
                                          <p:attrName>fillcolor</p:attrName>
                                        </p:attrNameLst>
                                      </p:cBhvr>
                                      <p:by>
                                        <p:hsl h="0" s="-70588" l="0"/>
                                      </p:by>
                                    </p:animClr>
                                    <p:animClr clrSpc="hsl" dir="cw">
                                      <p:cBhvr>
                                        <p:cTn id="14" dur="500" fill="hold"/>
                                        <p:tgtEl>
                                          <p:spTgt spid="14"/>
                                        </p:tgtEl>
                                        <p:attrNameLst>
                                          <p:attrName>stroke.color</p:attrName>
                                        </p:attrNameLst>
                                      </p:cBhvr>
                                      <p:by>
                                        <p:hsl h="0" s="-70588" l="0"/>
                                      </p:by>
                                    </p:animClr>
                                    <p:set>
                                      <p:cBhvr>
                                        <p:cTn id="15" dur="500" fill="hold"/>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2.70833E-6 3.7037E-6 L -0.01563 0.39537 " pathEditMode="relative" rAng="0" ptsTypes="AA">
                                      <p:cBhvr>
                                        <p:cTn id="18" dur="2000" fill="hold"/>
                                        <p:tgtEl>
                                          <p:spTgt spid="15"/>
                                        </p:tgtEl>
                                        <p:attrNameLst>
                                          <p:attrName>ppt_x</p:attrName>
                                          <p:attrName>ppt_y</p:attrName>
                                        </p:attrNameLst>
                                      </p:cBhvr>
                                      <p:rCtr x="-781" y="19769"/>
                                    </p:animMotion>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5" presetClass="emph" presetSubtype="0" fill="hold" grpId="0" nodeType="withEffect">
                                  <p:stCondLst>
                                    <p:cond delay="0"/>
                                  </p:stCondLst>
                                  <p:childTnLst>
                                    <p:animClr clrSpc="hsl" dir="cw">
                                      <p:cBhvr override="childStyle">
                                        <p:cTn id="23" dur="500" fill="hold"/>
                                        <p:tgtEl>
                                          <p:spTgt spid="18"/>
                                        </p:tgtEl>
                                        <p:attrNameLst>
                                          <p:attrName>style.color</p:attrName>
                                        </p:attrNameLst>
                                      </p:cBhvr>
                                      <p:by>
                                        <p:hsl h="0" s="-70588" l="0"/>
                                      </p:by>
                                    </p:animClr>
                                    <p:animClr clrSpc="hsl" dir="cw">
                                      <p:cBhvr>
                                        <p:cTn id="24" dur="500" fill="hold"/>
                                        <p:tgtEl>
                                          <p:spTgt spid="18"/>
                                        </p:tgtEl>
                                        <p:attrNameLst>
                                          <p:attrName>fillcolor</p:attrName>
                                        </p:attrNameLst>
                                      </p:cBhvr>
                                      <p:by>
                                        <p:hsl h="0" s="-70588" l="0"/>
                                      </p:by>
                                    </p:animClr>
                                    <p:animClr clrSpc="hsl" dir="cw">
                                      <p:cBhvr>
                                        <p:cTn id="25" dur="500" fill="hold"/>
                                        <p:tgtEl>
                                          <p:spTgt spid="18"/>
                                        </p:tgtEl>
                                        <p:attrNameLst>
                                          <p:attrName>stroke.color</p:attrName>
                                        </p:attrNameLst>
                                      </p:cBhvr>
                                      <p:by>
                                        <p:hsl h="0" s="-70588"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0833E-6 3.7037E-6 L -0.00209 0.35601 " pathEditMode="relative" rAng="0" ptsTypes="AA">
                                      <p:cBhvr>
                                        <p:cTn id="29" dur="2000" fill="hold"/>
                                        <p:tgtEl>
                                          <p:spTgt spid="15"/>
                                        </p:tgtEl>
                                        <p:attrNameLst>
                                          <p:attrName>ppt_x</p:attrName>
                                          <p:attrName>ppt_y</p:attrName>
                                        </p:attrNameLst>
                                      </p:cBhvr>
                                      <p:rCtr x="-104" y="17801"/>
                                    </p:animMotion>
                                  </p:child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5" presetClass="emph" presetSubtype="0" fill="hold" grpId="0" nodeType="withEffect">
                                  <p:stCondLst>
                                    <p:cond delay="0"/>
                                  </p:stCondLst>
                                  <p:childTnLst>
                                    <p:animClr clrSpc="hsl" dir="cw">
                                      <p:cBhvr override="childStyle">
                                        <p:cTn id="34" dur="500" fill="hold"/>
                                        <p:tgtEl>
                                          <p:spTgt spid="24"/>
                                        </p:tgtEl>
                                        <p:attrNameLst>
                                          <p:attrName>style.color</p:attrName>
                                        </p:attrNameLst>
                                      </p:cBhvr>
                                      <p:by>
                                        <p:hsl h="0" s="-70588" l="0"/>
                                      </p:by>
                                    </p:animClr>
                                    <p:animClr clrSpc="hsl" dir="cw">
                                      <p:cBhvr>
                                        <p:cTn id="35" dur="500" fill="hold"/>
                                        <p:tgtEl>
                                          <p:spTgt spid="24"/>
                                        </p:tgtEl>
                                        <p:attrNameLst>
                                          <p:attrName>fillcolor</p:attrName>
                                        </p:attrNameLst>
                                      </p:cBhvr>
                                      <p:by>
                                        <p:hsl h="0" s="-70588" l="0"/>
                                      </p:by>
                                    </p:animClr>
                                    <p:animClr clrSpc="hsl" dir="cw">
                                      <p:cBhvr>
                                        <p:cTn id="36" dur="500" fill="hold"/>
                                        <p:tgtEl>
                                          <p:spTgt spid="24"/>
                                        </p:tgtEl>
                                        <p:attrNameLst>
                                          <p:attrName>stroke.color</p:attrName>
                                        </p:attrNameLst>
                                      </p:cBhvr>
                                      <p:by>
                                        <p:hsl h="0" s="-70588" l="0"/>
                                      </p:by>
                                    </p:animClr>
                                    <p:set>
                                      <p:cBhvr>
                                        <p:cTn id="37" dur="500" fill="hold"/>
                                        <p:tgtEl>
                                          <p:spTgt spid="24"/>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Am-thanh-tra-loi-sai-www_nhacchuongvui_com.wav"/>
                                        </p:tgtEl>
                                      </p:cMediaNode>
                                    </p:audio>
                                  </p:sub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70833E-6 3.7037E-6 L -0.01446 0.37939 " pathEditMode="relative" rAng="0" ptsTypes="AA">
                                      <p:cBhvr>
                                        <p:cTn id="40" dur="2000" fill="hold"/>
                                        <p:tgtEl>
                                          <p:spTgt spid="15"/>
                                        </p:tgtEl>
                                        <p:attrNameLst>
                                          <p:attrName>ppt_x</p:attrName>
                                          <p:attrName>ppt_y</p:attrName>
                                        </p:attrNameLst>
                                      </p:cBhvr>
                                      <p:rCtr x="-729" y="18958"/>
                                    </p:animMotion>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0" nodeType="clickEffect">
                                  <p:stCondLst>
                                    <p:cond delay="0"/>
                                  </p:stCondLst>
                                  <p:childTnLst>
                                    <p:animClr clrSpc="hsl" dir="cw">
                                      <p:cBhvr override="childStyle">
                                        <p:cTn id="45" dur="500" fill="hold"/>
                                        <p:tgtEl>
                                          <p:spTgt spid="21"/>
                                        </p:tgtEl>
                                        <p:attrNameLst>
                                          <p:attrName>style.color</p:attrName>
                                        </p:attrNameLst>
                                      </p:cBhvr>
                                      <p:by>
                                        <p:hsl h="7200000" s="0" l="0"/>
                                      </p:by>
                                    </p:animClr>
                                    <p:animClr clrSpc="hsl" dir="cw">
                                      <p:cBhvr>
                                        <p:cTn id="46" dur="500" fill="hold"/>
                                        <p:tgtEl>
                                          <p:spTgt spid="21"/>
                                        </p:tgtEl>
                                        <p:attrNameLst>
                                          <p:attrName>fillcolor</p:attrName>
                                        </p:attrNameLst>
                                      </p:cBhvr>
                                      <p:by>
                                        <p:hsl h="7200000" s="0" l="0"/>
                                      </p:by>
                                    </p:animClr>
                                    <p:animClr clrSpc="hsl" dir="cw">
                                      <p:cBhvr>
                                        <p:cTn id="47" dur="500" fill="hold"/>
                                        <p:tgtEl>
                                          <p:spTgt spid="21"/>
                                        </p:tgtEl>
                                        <p:attrNameLst>
                                          <p:attrName>stroke.color</p:attrName>
                                        </p:attrNameLst>
                                      </p:cBhvr>
                                      <p:by>
                                        <p:hsl h="7200000" s="0" l="0"/>
                                      </p:by>
                                    </p:animClr>
                                    <p:set>
                                      <p:cBhvr>
                                        <p:cTn id="48" dur="500" fill="hold"/>
                                        <p:tgtEl>
                                          <p:spTgt spid="21"/>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m-thanh-tra-loi-dung-www_nhacchuongvui_com.wav"/>
                                        </p:tgtEl>
                                      </p:cMediaNode>
                                    </p:audio>
                                  </p:subTnLst>
                                </p:cTn>
                              </p:par>
                            </p:childTnLst>
                          </p:cTn>
                        </p:par>
                        <p:par>
                          <p:cTn id="49" fill="hold">
                            <p:stCondLst>
                              <p:cond delay="500"/>
                            </p:stCondLst>
                            <p:childTnLst>
                              <p:par>
                                <p:cTn id="50" presetID="64" presetClass="path" presetSubtype="0" accel="50000" decel="50000" fill="hold" nodeType="afterEffect">
                                  <p:stCondLst>
                                    <p:cond delay="0"/>
                                  </p:stCondLst>
                                  <p:childTnLst>
                                    <p:animMotion origin="layout" path="M 2.70833E-6 3.7037E-6 L -0.00287 -0.33658 " pathEditMode="relative" rAng="0" ptsTypes="AA">
                                      <p:cBhvr>
                                        <p:cTn id="51" dur="2000" fill="hold"/>
                                        <p:tgtEl>
                                          <p:spTgt spid="15"/>
                                        </p:tgtEl>
                                        <p:attrNameLst>
                                          <p:attrName>ppt_x</p:attrName>
                                          <p:attrName>ppt_y</p:attrName>
                                        </p:attrNameLst>
                                      </p:cBhvr>
                                      <p:rCtr x="-143" y="-16829"/>
                                    </p:animMotion>
                                  </p:childTnLst>
                                </p:cTn>
                              </p:par>
                            </p:childTnLst>
                          </p:cTn>
                        </p:par>
                      </p:childTnLst>
                    </p:cTn>
                  </p:par>
                </p:childTnLst>
              </p:cTn>
              <p:nextCondLst>
                <p:cond evt="onClick" delay="0">
                  <p:tgtEl>
                    <p:spTgt spid="21"/>
                  </p:tgtEl>
                </p:cond>
              </p:nextCondLst>
            </p:seq>
          </p:childTnLst>
        </p:cTn>
      </p:par>
    </p:tnLst>
    <p:bldLst>
      <p:bldP spid="14" grpId="0" animBg="1"/>
      <p:bldP spid="18" grpId="0" animBg="1"/>
      <p:bldP spid="21"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11547"/>
            <a:ext cx="9150927" cy="570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22741">
            <a:off x="1689091" y="4038103"/>
            <a:ext cx="2503142" cy="2008032"/>
          </a:xfrm>
          <a:prstGeom prst="rect">
            <a:avLst/>
          </a:prstGeom>
        </p:spPr>
      </p:pic>
      <p:sp>
        <p:nvSpPr>
          <p:cNvPr id="11" name="Freeform 10"/>
          <p:cNvSpPr/>
          <p:nvPr/>
        </p:nvSpPr>
        <p:spPr>
          <a:xfrm>
            <a:off x="1968620" y="410309"/>
            <a:ext cx="294129" cy="5064369"/>
          </a:xfrm>
          <a:custGeom>
            <a:avLst/>
            <a:gdLst>
              <a:gd name="connsiteX0" fmla="*/ 343459 w 392172"/>
              <a:gd name="connsiteY0" fmla="*/ 0 h 6077243"/>
              <a:gd name="connsiteX1" fmla="*/ 244985 w 392172"/>
              <a:gd name="connsiteY1" fmla="*/ 604911 h 6077243"/>
              <a:gd name="connsiteX2" fmla="*/ 315324 w 392172"/>
              <a:gd name="connsiteY2" fmla="*/ 1406769 h 6077243"/>
              <a:gd name="connsiteX3" fmla="*/ 188714 w 392172"/>
              <a:gd name="connsiteY3" fmla="*/ 2504049 h 6077243"/>
              <a:gd name="connsiteX4" fmla="*/ 329391 w 392172"/>
              <a:gd name="connsiteY4" fmla="*/ 3137096 h 6077243"/>
              <a:gd name="connsiteX5" fmla="*/ 371594 w 392172"/>
              <a:gd name="connsiteY5" fmla="*/ 3685736 h 6077243"/>
              <a:gd name="connsiteX6" fmla="*/ 5834 w 392172"/>
              <a:gd name="connsiteY6" fmla="*/ 4853354 h 6077243"/>
              <a:gd name="connsiteX7" fmla="*/ 146511 w 392172"/>
              <a:gd name="connsiteY7" fmla="*/ 5570806 h 6077243"/>
              <a:gd name="connsiteX8" fmla="*/ 146511 w 392172"/>
              <a:gd name="connsiteY8" fmla="*/ 5964702 h 6077243"/>
              <a:gd name="connsiteX9" fmla="*/ 62105 w 392172"/>
              <a:gd name="connsiteY9" fmla="*/ 6077243 h 60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72" h="6077243">
                <a:moveTo>
                  <a:pt x="343459" y="0"/>
                </a:moveTo>
                <a:cubicBezTo>
                  <a:pt x="296566" y="185225"/>
                  <a:pt x="249674" y="370450"/>
                  <a:pt x="244985" y="604911"/>
                </a:cubicBezTo>
                <a:cubicBezTo>
                  <a:pt x="240296" y="839372"/>
                  <a:pt x="324702" y="1090246"/>
                  <a:pt x="315324" y="1406769"/>
                </a:cubicBezTo>
                <a:cubicBezTo>
                  <a:pt x="305946" y="1723292"/>
                  <a:pt x="186370" y="2215661"/>
                  <a:pt x="188714" y="2504049"/>
                </a:cubicBezTo>
                <a:cubicBezTo>
                  <a:pt x="191058" y="2792437"/>
                  <a:pt x="298911" y="2940148"/>
                  <a:pt x="329391" y="3137096"/>
                </a:cubicBezTo>
                <a:cubicBezTo>
                  <a:pt x="359871" y="3334044"/>
                  <a:pt x="425520" y="3399693"/>
                  <a:pt x="371594" y="3685736"/>
                </a:cubicBezTo>
                <a:cubicBezTo>
                  <a:pt x="317668" y="3971779"/>
                  <a:pt x="43348" y="4539176"/>
                  <a:pt x="5834" y="4853354"/>
                </a:cubicBezTo>
                <a:cubicBezTo>
                  <a:pt x="-31680" y="5167532"/>
                  <a:pt x="123065" y="5385581"/>
                  <a:pt x="146511" y="5570806"/>
                </a:cubicBezTo>
                <a:cubicBezTo>
                  <a:pt x="169957" y="5756031"/>
                  <a:pt x="160579" y="5880296"/>
                  <a:pt x="146511" y="5964702"/>
                </a:cubicBezTo>
                <a:cubicBezTo>
                  <a:pt x="132443" y="6049108"/>
                  <a:pt x="97274" y="6063175"/>
                  <a:pt x="62105" y="607724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155" y="3611827"/>
            <a:ext cx="1978847" cy="1862851"/>
          </a:xfrm>
          <a:prstGeom prst="rect">
            <a:avLst/>
          </a:prstGeom>
        </p:spPr>
      </p:pic>
      <p:grpSp>
        <p:nvGrpSpPr>
          <p:cNvPr id="13" name="Group 12"/>
          <p:cNvGrpSpPr/>
          <p:nvPr/>
        </p:nvGrpSpPr>
        <p:grpSpPr>
          <a:xfrm>
            <a:off x="4311855" y="48370"/>
            <a:ext cx="4832147" cy="2389672"/>
            <a:chOff x="5582212" y="-286037"/>
            <a:chExt cx="6442863" cy="2867606"/>
          </a:xfrm>
        </p:grpSpPr>
        <p:sp>
          <p:nvSpPr>
            <p:cNvPr id="7" name="Google Shape;409;p13"/>
            <p:cNvSpPr/>
            <p:nvPr/>
          </p:nvSpPr>
          <p:spPr>
            <a:xfrm>
              <a:off x="5582212" y="1070078"/>
              <a:ext cx="5017827" cy="1511491"/>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4000" b="1" dirty="0" smtClean="0">
                  <a:solidFill>
                    <a:schemeClr val="lt1"/>
                  </a:solidFill>
                  <a:latin typeface="Arial" pitchFamily="34" charset="0"/>
                  <a:cs typeface="Arial" pitchFamily="34" charset="0"/>
                </a:rPr>
                <a:t>12 : 2 = ?</a:t>
              </a:r>
              <a:endParaRPr sz="4000" b="1" dirty="0">
                <a:solidFill>
                  <a:schemeClr val="lt1"/>
                </a:solidFill>
                <a:latin typeface="Arial" pitchFamily="34" charset="0"/>
                <a:ea typeface="Arial"/>
                <a:cs typeface="Arial" pitchFamily="34" charset="0"/>
                <a:sym typeface="Arial"/>
              </a:endParaRPr>
            </a:p>
          </p:txBody>
        </p:sp>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14" name="Rounded Rectangle 13"/>
          <p:cNvSpPr/>
          <p:nvPr/>
        </p:nvSpPr>
        <p:spPr>
          <a:xfrm>
            <a:off x="3608928" y="4280028"/>
            <a:ext cx="2264483" cy="8181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C. </a:t>
            </a:r>
            <a:r>
              <a:rPr lang="en-US" sz="2800" b="1" dirty="0" smtClean="0">
                <a:solidFill>
                  <a:srgbClr val="002060"/>
                </a:solidFill>
                <a:latin typeface="Arial" pitchFamily="34" charset="0"/>
                <a:cs typeface="Arial" pitchFamily="34" charset="0"/>
              </a:rPr>
              <a:t>7</a:t>
            </a:r>
            <a:endParaRPr lang="en-US" sz="2800" b="1" dirty="0">
              <a:solidFill>
                <a:srgbClr val="002060"/>
              </a:solidFill>
              <a:latin typeface="Arial" pitchFamily="34" charset="0"/>
              <a:cs typeface="Arial" pitchFamily="34" charset="0"/>
            </a:endParaRPr>
          </a:p>
        </p:txBody>
      </p:sp>
      <p:sp>
        <p:nvSpPr>
          <p:cNvPr id="18" name="Rounded Rectangle 17"/>
          <p:cNvSpPr/>
          <p:nvPr/>
        </p:nvSpPr>
        <p:spPr>
          <a:xfrm>
            <a:off x="6270995" y="4285712"/>
            <a:ext cx="2290283" cy="83442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B. 8</a:t>
            </a:r>
          </a:p>
        </p:txBody>
      </p:sp>
      <p:sp>
        <p:nvSpPr>
          <p:cNvPr id="21" name="Rounded Rectangle 20"/>
          <p:cNvSpPr/>
          <p:nvPr/>
        </p:nvSpPr>
        <p:spPr>
          <a:xfrm>
            <a:off x="6305269" y="3180720"/>
            <a:ext cx="2221735"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B. </a:t>
            </a:r>
            <a:r>
              <a:rPr lang="en-US" sz="2800" b="1" dirty="0" smtClean="0">
                <a:solidFill>
                  <a:srgbClr val="002060"/>
                </a:solidFill>
                <a:latin typeface="Arial" pitchFamily="34" charset="0"/>
                <a:cs typeface="Arial" pitchFamily="34" charset="0"/>
              </a:rPr>
              <a:t>6</a:t>
            </a:r>
            <a:endParaRPr lang="en-US" sz="2800" b="1" dirty="0">
              <a:solidFill>
                <a:srgbClr val="002060"/>
              </a:solidFill>
              <a:latin typeface="Arial" pitchFamily="34" charset="0"/>
              <a:cs typeface="Arial" pitchFamily="34" charset="0"/>
            </a:endParaRPr>
          </a:p>
        </p:txBody>
      </p:sp>
      <p:sp>
        <p:nvSpPr>
          <p:cNvPr id="24" name="Rounded Rectangle 23"/>
          <p:cNvSpPr/>
          <p:nvPr/>
        </p:nvSpPr>
        <p:spPr>
          <a:xfrm>
            <a:off x="3596028" y="3136524"/>
            <a:ext cx="2290283" cy="83483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itchFamily="34" charset="0"/>
                <a:cs typeface="Arial" pitchFamily="34" charset="0"/>
              </a:rPr>
              <a:t>A. </a:t>
            </a:r>
            <a:r>
              <a:rPr lang="en-US" sz="2800" b="1" dirty="0" smtClean="0">
                <a:solidFill>
                  <a:srgbClr val="002060"/>
                </a:solidFill>
                <a:latin typeface="Arial" pitchFamily="34" charset="0"/>
                <a:cs typeface="Arial" pitchFamily="34" charset="0"/>
              </a:rPr>
              <a:t>5</a:t>
            </a:r>
            <a:endParaRPr lang="en-US" sz="2800" b="1" dirty="0">
              <a:solidFill>
                <a:srgbClr val="002060"/>
              </a:solidFill>
              <a:latin typeface="Arial" pitchFamily="34" charset="0"/>
              <a:cs typeface="Arial" pitchFamily="34" charset="0"/>
            </a:endParaRPr>
          </a:p>
        </p:txBody>
      </p:sp>
      <p:pic>
        <p:nvPicPr>
          <p:cNvPr id="27"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1"/>
          <a:stretch>
            <a:fillRect/>
          </a:stretch>
        </p:blipFill>
        <p:spPr>
          <a:xfrm>
            <a:off x="8686800" y="0"/>
            <a:ext cx="457200" cy="508000"/>
          </a:xfrm>
          <a:prstGeom prst="rect">
            <a:avLst/>
          </a:prstGeom>
        </p:spPr>
      </p:pic>
      <p:pic>
        <p:nvPicPr>
          <p:cNvPr id="15" name="Picture 14">
            <a:extLst>
              <a:ext uri="{FF2B5EF4-FFF2-40B4-BE49-F238E27FC236}">
                <a16:creationId xmlns:a16="http://schemas.microsoft.com/office/drawing/2014/main" id="{C1BB9E8F-46A3-486E-86CA-F9E3C36EB890}"/>
              </a:ext>
            </a:extLst>
          </p:cNvPr>
          <p:cNvPicPr>
            <a:picLocks noChangeAspect="1"/>
          </p:cNvPicPr>
          <p:nvPr/>
        </p:nvPicPr>
        <p:blipFill>
          <a:blip r:embed="rId12"/>
          <a:stretch>
            <a:fillRect/>
          </a:stretch>
        </p:blipFill>
        <p:spPr>
          <a:xfrm>
            <a:off x="1727866" y="1918424"/>
            <a:ext cx="857286" cy="1693404"/>
          </a:xfrm>
          <a:prstGeom prst="rect">
            <a:avLst/>
          </a:prstGeom>
        </p:spPr>
      </p:pic>
    </p:spTree>
    <p:extLst>
      <p:ext uri="{BB962C8B-B14F-4D97-AF65-F5344CB8AC3E}">
        <p14:creationId xmlns:p14="http://schemas.microsoft.com/office/powerpoint/2010/main" val="18367618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5" presetClass="emph" presetSubtype="0" fill="hold" grpId="0" nodeType="clickEffect">
                                  <p:stCondLst>
                                    <p:cond delay="0"/>
                                  </p:stCondLst>
                                  <p:childTnLst>
                                    <p:animClr clrSpc="hsl" dir="cw">
                                      <p:cBhvr override="childStyle">
                                        <p:cTn id="12" dur="500" fill="hold"/>
                                        <p:tgtEl>
                                          <p:spTgt spid="14"/>
                                        </p:tgtEl>
                                        <p:attrNameLst>
                                          <p:attrName>style.color</p:attrName>
                                        </p:attrNameLst>
                                      </p:cBhvr>
                                      <p:by>
                                        <p:hsl h="0" s="-70588" l="0"/>
                                      </p:by>
                                    </p:animClr>
                                    <p:animClr clrSpc="hsl" dir="cw">
                                      <p:cBhvr>
                                        <p:cTn id="13" dur="500" fill="hold"/>
                                        <p:tgtEl>
                                          <p:spTgt spid="14"/>
                                        </p:tgtEl>
                                        <p:attrNameLst>
                                          <p:attrName>fillcolor</p:attrName>
                                        </p:attrNameLst>
                                      </p:cBhvr>
                                      <p:by>
                                        <p:hsl h="0" s="-70588" l="0"/>
                                      </p:by>
                                    </p:animClr>
                                    <p:animClr clrSpc="hsl" dir="cw">
                                      <p:cBhvr>
                                        <p:cTn id="14" dur="500" fill="hold"/>
                                        <p:tgtEl>
                                          <p:spTgt spid="14"/>
                                        </p:tgtEl>
                                        <p:attrNameLst>
                                          <p:attrName>stroke.color</p:attrName>
                                        </p:attrNameLst>
                                      </p:cBhvr>
                                      <p:by>
                                        <p:hsl h="0" s="-70588" l="0"/>
                                      </p:by>
                                    </p:animClr>
                                    <p:set>
                                      <p:cBhvr>
                                        <p:cTn id="15" dur="500" fill="hold"/>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2.70833E-6 3.7037E-6 L -0.01563 0.39537 " pathEditMode="relative" rAng="0" ptsTypes="AA">
                                      <p:cBhvr>
                                        <p:cTn id="18" dur="2000" fill="hold"/>
                                        <p:tgtEl>
                                          <p:spTgt spid="15"/>
                                        </p:tgtEl>
                                        <p:attrNameLst>
                                          <p:attrName>ppt_x</p:attrName>
                                          <p:attrName>ppt_y</p:attrName>
                                        </p:attrNameLst>
                                      </p:cBhvr>
                                      <p:rCtr x="-781" y="19769"/>
                                    </p:animMotion>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5" presetClass="emph" presetSubtype="0" fill="hold" grpId="0" nodeType="withEffect">
                                  <p:stCondLst>
                                    <p:cond delay="0"/>
                                  </p:stCondLst>
                                  <p:childTnLst>
                                    <p:animClr clrSpc="hsl" dir="cw">
                                      <p:cBhvr override="childStyle">
                                        <p:cTn id="23" dur="500" fill="hold"/>
                                        <p:tgtEl>
                                          <p:spTgt spid="18"/>
                                        </p:tgtEl>
                                        <p:attrNameLst>
                                          <p:attrName>style.color</p:attrName>
                                        </p:attrNameLst>
                                      </p:cBhvr>
                                      <p:by>
                                        <p:hsl h="0" s="-70588" l="0"/>
                                      </p:by>
                                    </p:animClr>
                                    <p:animClr clrSpc="hsl" dir="cw">
                                      <p:cBhvr>
                                        <p:cTn id="24" dur="500" fill="hold"/>
                                        <p:tgtEl>
                                          <p:spTgt spid="18"/>
                                        </p:tgtEl>
                                        <p:attrNameLst>
                                          <p:attrName>fillcolor</p:attrName>
                                        </p:attrNameLst>
                                      </p:cBhvr>
                                      <p:by>
                                        <p:hsl h="0" s="-70588" l="0"/>
                                      </p:by>
                                    </p:animClr>
                                    <p:animClr clrSpc="hsl" dir="cw">
                                      <p:cBhvr>
                                        <p:cTn id="25" dur="500" fill="hold"/>
                                        <p:tgtEl>
                                          <p:spTgt spid="18"/>
                                        </p:tgtEl>
                                        <p:attrNameLst>
                                          <p:attrName>stroke.color</p:attrName>
                                        </p:attrNameLst>
                                      </p:cBhvr>
                                      <p:by>
                                        <p:hsl h="0" s="-70588"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0833E-6 3.7037E-6 L -0.00209 0.35601 " pathEditMode="relative" rAng="0" ptsTypes="AA">
                                      <p:cBhvr>
                                        <p:cTn id="29" dur="2000" fill="hold"/>
                                        <p:tgtEl>
                                          <p:spTgt spid="15"/>
                                        </p:tgtEl>
                                        <p:attrNameLst>
                                          <p:attrName>ppt_x</p:attrName>
                                          <p:attrName>ppt_y</p:attrName>
                                        </p:attrNameLst>
                                      </p:cBhvr>
                                      <p:rCtr x="-104" y="17801"/>
                                    </p:animMotion>
                                  </p:child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5" presetClass="emph" presetSubtype="0" fill="hold" grpId="0" nodeType="withEffect">
                                  <p:stCondLst>
                                    <p:cond delay="0"/>
                                  </p:stCondLst>
                                  <p:childTnLst>
                                    <p:animClr clrSpc="hsl" dir="cw">
                                      <p:cBhvr override="childStyle">
                                        <p:cTn id="34" dur="500" fill="hold"/>
                                        <p:tgtEl>
                                          <p:spTgt spid="24"/>
                                        </p:tgtEl>
                                        <p:attrNameLst>
                                          <p:attrName>style.color</p:attrName>
                                        </p:attrNameLst>
                                      </p:cBhvr>
                                      <p:by>
                                        <p:hsl h="0" s="-70588" l="0"/>
                                      </p:by>
                                    </p:animClr>
                                    <p:animClr clrSpc="hsl" dir="cw">
                                      <p:cBhvr>
                                        <p:cTn id="35" dur="500" fill="hold"/>
                                        <p:tgtEl>
                                          <p:spTgt spid="24"/>
                                        </p:tgtEl>
                                        <p:attrNameLst>
                                          <p:attrName>fillcolor</p:attrName>
                                        </p:attrNameLst>
                                      </p:cBhvr>
                                      <p:by>
                                        <p:hsl h="0" s="-70588" l="0"/>
                                      </p:by>
                                    </p:animClr>
                                    <p:animClr clrSpc="hsl" dir="cw">
                                      <p:cBhvr>
                                        <p:cTn id="36" dur="500" fill="hold"/>
                                        <p:tgtEl>
                                          <p:spTgt spid="24"/>
                                        </p:tgtEl>
                                        <p:attrNameLst>
                                          <p:attrName>stroke.color</p:attrName>
                                        </p:attrNameLst>
                                      </p:cBhvr>
                                      <p:by>
                                        <p:hsl h="0" s="-70588" l="0"/>
                                      </p:by>
                                    </p:animClr>
                                    <p:set>
                                      <p:cBhvr>
                                        <p:cTn id="37" dur="500" fill="hold"/>
                                        <p:tgtEl>
                                          <p:spTgt spid="24"/>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Am-thanh-tra-loi-sai-www_nhacchuongvui_com.wav"/>
                                        </p:tgtEl>
                                      </p:cMediaNode>
                                    </p:audio>
                                  </p:sub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70833E-6 3.7037E-6 L -0.01446 0.37939 " pathEditMode="relative" rAng="0" ptsTypes="AA">
                                      <p:cBhvr>
                                        <p:cTn id="40" dur="2000" fill="hold"/>
                                        <p:tgtEl>
                                          <p:spTgt spid="15"/>
                                        </p:tgtEl>
                                        <p:attrNameLst>
                                          <p:attrName>ppt_x</p:attrName>
                                          <p:attrName>ppt_y</p:attrName>
                                        </p:attrNameLst>
                                      </p:cBhvr>
                                      <p:rCtr x="-729" y="18958"/>
                                    </p:animMotion>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0" nodeType="clickEffect">
                                  <p:stCondLst>
                                    <p:cond delay="0"/>
                                  </p:stCondLst>
                                  <p:childTnLst>
                                    <p:animClr clrSpc="hsl" dir="cw">
                                      <p:cBhvr override="childStyle">
                                        <p:cTn id="45" dur="500" fill="hold"/>
                                        <p:tgtEl>
                                          <p:spTgt spid="21"/>
                                        </p:tgtEl>
                                        <p:attrNameLst>
                                          <p:attrName>style.color</p:attrName>
                                        </p:attrNameLst>
                                      </p:cBhvr>
                                      <p:by>
                                        <p:hsl h="7200000" s="0" l="0"/>
                                      </p:by>
                                    </p:animClr>
                                    <p:animClr clrSpc="hsl" dir="cw">
                                      <p:cBhvr>
                                        <p:cTn id="46" dur="500" fill="hold"/>
                                        <p:tgtEl>
                                          <p:spTgt spid="21"/>
                                        </p:tgtEl>
                                        <p:attrNameLst>
                                          <p:attrName>fillcolor</p:attrName>
                                        </p:attrNameLst>
                                      </p:cBhvr>
                                      <p:by>
                                        <p:hsl h="7200000" s="0" l="0"/>
                                      </p:by>
                                    </p:animClr>
                                    <p:animClr clrSpc="hsl" dir="cw">
                                      <p:cBhvr>
                                        <p:cTn id="47" dur="500" fill="hold"/>
                                        <p:tgtEl>
                                          <p:spTgt spid="21"/>
                                        </p:tgtEl>
                                        <p:attrNameLst>
                                          <p:attrName>stroke.color</p:attrName>
                                        </p:attrNameLst>
                                      </p:cBhvr>
                                      <p:by>
                                        <p:hsl h="7200000" s="0" l="0"/>
                                      </p:by>
                                    </p:animClr>
                                    <p:set>
                                      <p:cBhvr>
                                        <p:cTn id="48" dur="500" fill="hold"/>
                                        <p:tgtEl>
                                          <p:spTgt spid="21"/>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m-thanh-tra-loi-dung-www_nhacchuongvui_com.wav"/>
                                        </p:tgtEl>
                                      </p:cMediaNode>
                                    </p:audio>
                                  </p:subTnLst>
                                </p:cTn>
                              </p:par>
                            </p:childTnLst>
                          </p:cTn>
                        </p:par>
                        <p:par>
                          <p:cTn id="49" fill="hold">
                            <p:stCondLst>
                              <p:cond delay="500"/>
                            </p:stCondLst>
                            <p:childTnLst>
                              <p:par>
                                <p:cTn id="50" presetID="64" presetClass="path" presetSubtype="0" accel="50000" decel="50000" fill="hold" nodeType="afterEffect">
                                  <p:stCondLst>
                                    <p:cond delay="0"/>
                                  </p:stCondLst>
                                  <p:childTnLst>
                                    <p:animMotion origin="layout" path="M 2.70833E-6 3.7037E-6 L -0.00287 -0.33658 " pathEditMode="relative" rAng="0" ptsTypes="AA">
                                      <p:cBhvr>
                                        <p:cTn id="51" dur="2000" fill="hold"/>
                                        <p:tgtEl>
                                          <p:spTgt spid="15"/>
                                        </p:tgtEl>
                                        <p:attrNameLst>
                                          <p:attrName>ppt_x</p:attrName>
                                          <p:attrName>ppt_y</p:attrName>
                                        </p:attrNameLst>
                                      </p:cBhvr>
                                      <p:rCtr x="-143" y="-16829"/>
                                    </p:animMotion>
                                  </p:childTnLst>
                                </p:cTn>
                              </p:par>
                            </p:childTnLst>
                          </p:cTn>
                        </p:par>
                      </p:childTnLst>
                    </p:cTn>
                  </p:par>
                </p:childTnLst>
              </p:cTn>
              <p:nextCondLst>
                <p:cond evt="onClick" delay="0">
                  <p:tgtEl>
                    <p:spTgt spid="21"/>
                  </p:tgtEl>
                </p:cond>
              </p:nextCondLst>
            </p:seq>
          </p:childTnLst>
        </p:cTn>
      </p:par>
    </p:tnLst>
    <p:bldLst>
      <p:bldP spid="14" grpId="0" animBg="1"/>
      <p:bldP spid="18" grpId="0" animBg="1"/>
      <p:bldP spid="21"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12" y="-105064"/>
            <a:ext cx="2357438" cy="1984375"/>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4171950" y="1206500"/>
            <a:ext cx="3486150" cy="1730375"/>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5915025" y="28863"/>
            <a:ext cx="3028950" cy="30480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381001"/>
            <a:ext cx="1969077" cy="1972829"/>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43688" y="2310251"/>
            <a:ext cx="786512" cy="677282"/>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633" y="1841500"/>
            <a:ext cx="779940" cy="7620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568" y="1816966"/>
            <a:ext cx="779940" cy="104053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571" y="1762891"/>
            <a:ext cx="779940" cy="84060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2649" y="1927895"/>
            <a:ext cx="942975" cy="1521113"/>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9454" y="2205609"/>
            <a:ext cx="852997" cy="762678"/>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86150" y="3715472"/>
            <a:ext cx="1314808" cy="10160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29050" y="3743468"/>
            <a:ext cx="1314808" cy="10160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5827360" y="4068026"/>
            <a:ext cx="1069583" cy="11430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8286750" y="3940695"/>
            <a:ext cx="971550" cy="12065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3014" y="2936875"/>
            <a:ext cx="1828800" cy="20320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29162" y="24459"/>
            <a:ext cx="1185863" cy="129559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6518634" y="3215409"/>
            <a:ext cx="1768117" cy="2016125"/>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258327" y="3674340"/>
            <a:ext cx="1048733" cy="1293091"/>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2872060" y="3715472"/>
            <a:ext cx="921539" cy="1371585"/>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2912329" y="1783146"/>
            <a:ext cx="1804869" cy="2035368"/>
          </a:xfrm>
          <a:prstGeom prst="rect">
            <a:avLst/>
          </a:prstGeom>
        </p:spPr>
      </p:pic>
      <p:sp>
        <p:nvSpPr>
          <p:cNvPr id="27" name="Rectangle 26"/>
          <p:cNvSpPr/>
          <p:nvPr/>
        </p:nvSpPr>
        <p:spPr>
          <a:xfrm>
            <a:off x="4964" y="5012811"/>
            <a:ext cx="9139036" cy="718351"/>
          </a:xfrm>
          <a:prstGeom prst="rect">
            <a:avLst/>
          </a:prstGeom>
          <a:solidFill>
            <a:srgbClr val="FFFF00"/>
          </a:solidFill>
          <a:ln>
            <a:solidFill>
              <a:srgbClr val="C00000"/>
            </a:solidFill>
          </a:ln>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wrap="square" lIns="71323" tIns="35662" rIns="71323" bIns="35662">
            <a:spAutoFit/>
            <a:sp3d extrusionH="57150" prstMaterial="dkEdge">
              <a:bevelT w="38100" h="38100" prst="angle"/>
            </a:sp3d>
          </a:bodyPr>
          <a:lstStyle/>
          <a:p>
            <a:pPr algn="ctr">
              <a:defRPr/>
            </a:pPr>
            <a:r>
              <a:rPr lang="en-US" sz="4200" b="1" dirty="0" err="1">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Hẹn</a:t>
            </a:r>
            <a:r>
              <a:rPr lang="en-US" sz="4200" b="1" dirty="0">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gặp lại các bạn ở bài </a:t>
            </a:r>
            <a:r>
              <a:rPr lang="en-US" sz="4200" b="1" dirty="0" err="1">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200" b="1" dirty="0">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smtClean="0">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nhé</a:t>
            </a:r>
            <a:r>
              <a:rPr lang="en-US" sz="4200" b="1" dirty="0" smtClean="0">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200" b="1" dirty="0">
              <a:ln w="12700">
                <a:solidFill>
                  <a:srgbClr val="4F81BD"/>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80346" y="-34797"/>
            <a:ext cx="1614995" cy="1310063"/>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256539" y="861638"/>
            <a:ext cx="803122" cy="979862"/>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227491" y="1736215"/>
            <a:ext cx="1221183" cy="1157606"/>
          </a:xfrm>
          <a:prstGeom prst="rect">
            <a:avLst/>
          </a:prstGeom>
        </p:spPr>
      </p:pic>
    </p:spTree>
    <p:extLst>
      <p:ext uri="{BB962C8B-B14F-4D97-AF65-F5344CB8AC3E}">
        <p14:creationId xmlns:p14="http://schemas.microsoft.com/office/powerpoint/2010/main" val="4373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3"/>
            <a:ext cx="9144000" cy="5702122"/>
          </a:xfrm>
          <a:prstGeom prst="rect">
            <a:avLst/>
          </a:prstGeom>
        </p:spPr>
      </p:pic>
      <p:sp>
        <p:nvSpPr>
          <p:cNvPr id="6" name="TextBox 5">
            <a:extLst>
              <a:ext uri="{FF2B5EF4-FFF2-40B4-BE49-F238E27FC236}">
                <a16:creationId xmlns:a16="http://schemas.microsoft.com/office/drawing/2014/main" id="{D05E2FA4-701D-4C92-898E-7EE4AF07FEBA}"/>
              </a:ext>
            </a:extLst>
          </p:cNvPr>
          <p:cNvSpPr txBox="1"/>
          <p:nvPr/>
        </p:nvSpPr>
        <p:spPr>
          <a:xfrm>
            <a:off x="2439842" y="1747142"/>
            <a:ext cx="5654753" cy="2197525"/>
          </a:xfrm>
          <a:prstGeom prst="rect">
            <a:avLst/>
          </a:prstGeom>
          <a:noFill/>
          <a:ln>
            <a:noFill/>
          </a:ln>
        </p:spPr>
        <p:txBody>
          <a:bodyPr wrap="none" rtlCol="0">
            <a:spAutoFit/>
          </a:bodyPr>
          <a:lstStyle/>
          <a:p>
            <a:pPr algn="ctr">
              <a:lnSpc>
                <a:spcPct val="120000"/>
              </a:lnSpc>
            </a:pPr>
            <a:r>
              <a:rPr lang="vi-VN" sz="4800" b="1" dirty="0">
                <a:ln>
                  <a:solidFill>
                    <a:schemeClr val="accent6">
                      <a:lumMod val="50000"/>
                    </a:schemeClr>
                  </a:solidFill>
                </a:ln>
                <a:solidFill>
                  <a:schemeClr val="bg1"/>
                </a:solidFill>
                <a:latin typeface="+mj-lt"/>
              </a:rPr>
              <a:t>BÀI </a:t>
            </a:r>
            <a:r>
              <a:rPr lang="vi-VN" sz="4800" b="1" dirty="0" smtClean="0">
                <a:ln>
                  <a:solidFill>
                    <a:schemeClr val="accent6">
                      <a:lumMod val="50000"/>
                    </a:schemeClr>
                  </a:solidFill>
                </a:ln>
                <a:solidFill>
                  <a:schemeClr val="bg1"/>
                </a:solidFill>
                <a:latin typeface="+mj-lt"/>
              </a:rPr>
              <a:t>43</a:t>
            </a:r>
            <a:r>
              <a:rPr lang="en-US" sz="4800" b="1" dirty="0" smtClean="0">
                <a:ln>
                  <a:solidFill>
                    <a:schemeClr val="accent6">
                      <a:lumMod val="50000"/>
                    </a:schemeClr>
                  </a:solidFill>
                </a:ln>
                <a:solidFill>
                  <a:schemeClr val="bg1"/>
                </a:solidFill>
                <a:latin typeface="+mj-lt"/>
              </a:rPr>
              <a:t>: </a:t>
            </a:r>
            <a:r>
              <a:rPr lang="en-US" sz="4800" b="1" dirty="0" err="1" smtClean="0">
                <a:ln>
                  <a:solidFill>
                    <a:schemeClr val="accent6">
                      <a:lumMod val="50000"/>
                    </a:schemeClr>
                  </a:solidFill>
                </a:ln>
                <a:solidFill>
                  <a:schemeClr val="bg1"/>
                </a:solidFill>
                <a:latin typeface="+mj-lt"/>
              </a:rPr>
              <a:t>Tiết</a:t>
            </a:r>
            <a:r>
              <a:rPr lang="en-US" sz="4800" b="1" dirty="0" smtClean="0">
                <a:ln>
                  <a:solidFill>
                    <a:schemeClr val="accent6">
                      <a:lumMod val="50000"/>
                    </a:schemeClr>
                  </a:solidFill>
                </a:ln>
                <a:solidFill>
                  <a:schemeClr val="bg1"/>
                </a:solidFill>
                <a:latin typeface="+mj-lt"/>
              </a:rPr>
              <a:t> 1:</a:t>
            </a:r>
            <a:endParaRPr lang="vi-VN" sz="4800" b="1" dirty="0">
              <a:ln>
                <a:solidFill>
                  <a:schemeClr val="accent6">
                    <a:lumMod val="50000"/>
                  </a:schemeClr>
                </a:solidFill>
              </a:ln>
              <a:solidFill>
                <a:schemeClr val="bg1"/>
              </a:solidFill>
              <a:latin typeface="+mj-lt"/>
            </a:endParaRPr>
          </a:p>
          <a:p>
            <a:pPr algn="ctr">
              <a:lnSpc>
                <a:spcPct val="120000"/>
              </a:lnSpc>
            </a:pPr>
            <a:r>
              <a:rPr lang="vi-VN" sz="6600" b="1" dirty="0">
                <a:ln>
                  <a:solidFill>
                    <a:schemeClr val="accent6">
                      <a:lumMod val="50000"/>
                    </a:schemeClr>
                  </a:solidFill>
                </a:ln>
                <a:solidFill>
                  <a:schemeClr val="bg1"/>
                </a:solidFill>
                <a:latin typeface="+mj-lt"/>
              </a:rPr>
              <a:t>BẢNG CHIA 2</a:t>
            </a:r>
          </a:p>
        </p:txBody>
      </p:sp>
    </p:spTree>
    <p:extLst>
      <p:ext uri="{BB962C8B-B14F-4D97-AF65-F5344CB8AC3E}">
        <p14:creationId xmlns:p14="http://schemas.microsoft.com/office/powerpoint/2010/main" val="174835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
            <a:ext cx="9144000" cy="5715000"/>
          </a:xfrm>
          <a:prstGeom prst="rect">
            <a:avLst/>
          </a:prstGeom>
        </p:spPr>
      </p:pic>
      <p:sp>
        <p:nvSpPr>
          <p:cNvPr id="5" name="Rectangle 4"/>
          <p:cNvSpPr/>
          <p:nvPr/>
        </p:nvSpPr>
        <p:spPr>
          <a:xfrm>
            <a:off x="2200203" y="2051118"/>
            <a:ext cx="4743606" cy="1107996"/>
          </a:xfrm>
          <a:prstGeom prst="rect">
            <a:avLst/>
          </a:prstGeom>
          <a:noFill/>
        </p:spPr>
        <p:txBody>
          <a:bodyPr wrap="none" lIns="91440" tIns="45720" rIns="91440" bIns="45720">
            <a:spAutoFit/>
          </a:bodyPr>
          <a:lstStyle/>
          <a:p>
            <a:pPr algn="ctr"/>
            <a:r>
              <a:rPr lang="en-US" sz="66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itchFamily="34" charset="0"/>
                <a:cs typeface="Arial" pitchFamily="34" charset="0"/>
              </a:rPr>
              <a:t>Khám</a:t>
            </a:r>
            <a:r>
              <a:rPr lang="en-US" sz="6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itchFamily="34" charset="0"/>
                <a:cs typeface="Arial" pitchFamily="34" charset="0"/>
              </a:rPr>
              <a:t> </a:t>
            </a:r>
            <a:r>
              <a:rPr lang="en-US" sz="66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itchFamily="34" charset="0"/>
                <a:cs typeface="Arial" pitchFamily="34" charset="0"/>
              </a:rPr>
              <a:t>phá</a:t>
            </a:r>
            <a:endParaRPr lang="en-US" sz="6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2896752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86" name="Rectangle 85"/>
          <p:cNvSpPr/>
          <p:nvPr/>
        </p:nvSpPr>
        <p:spPr>
          <a:xfrm>
            <a:off x="-31641" y="10878"/>
            <a:ext cx="9251841" cy="523220"/>
          </a:xfrm>
          <a:prstGeom prst="rect">
            <a:avLst/>
          </a:prstGeom>
        </p:spPr>
        <p:txBody>
          <a:bodyPr wrap="square">
            <a:spAutoFit/>
          </a:bodyPr>
          <a:lstStyle/>
          <a:p>
            <a:pPr algn="ctr"/>
            <a:r>
              <a:rPr lang="en-US" sz="2800" b="1" dirty="0" err="1" smtClean="0">
                <a:solidFill>
                  <a:srgbClr val="FFFF00"/>
                </a:solidFill>
                <a:latin typeface="Arial" pitchFamily="34" charset="0"/>
                <a:cs typeface="Arial" pitchFamily="34" charset="0"/>
              </a:rPr>
              <a:t>Bài</a:t>
            </a:r>
            <a:r>
              <a:rPr lang="en-US" sz="2800" b="1" dirty="0" smtClean="0">
                <a:solidFill>
                  <a:srgbClr val="FFFF00"/>
                </a:solidFill>
                <a:latin typeface="Arial" pitchFamily="34" charset="0"/>
                <a:cs typeface="Arial" pitchFamily="34" charset="0"/>
              </a:rPr>
              <a:t> 43. </a:t>
            </a:r>
            <a:r>
              <a:rPr lang="en-US" sz="2800" b="1" dirty="0" err="1" smtClean="0">
                <a:solidFill>
                  <a:srgbClr val="FFFF00"/>
                </a:solidFill>
                <a:latin typeface="Arial" pitchFamily="34" charset="0"/>
                <a:cs typeface="Arial" pitchFamily="34" charset="0"/>
              </a:rPr>
              <a:t>Bảng</a:t>
            </a:r>
            <a:r>
              <a:rPr lang="en-US" sz="2800" b="1" dirty="0" smtClean="0">
                <a:solidFill>
                  <a:srgbClr val="FFFF00"/>
                </a:solidFill>
                <a:latin typeface="Arial" pitchFamily="34" charset="0"/>
                <a:cs typeface="Arial" pitchFamily="34" charset="0"/>
              </a:rPr>
              <a:t> chia 2</a:t>
            </a:r>
            <a:endParaRPr lang="en-US" sz="2800" b="1" dirty="0">
              <a:solidFill>
                <a:srgbClr val="FFFF00"/>
              </a:solidFill>
              <a:latin typeface="Arial" pitchFamily="34" charset="0"/>
              <a:cs typeface="Arial" pitchFamily="34" charset="0"/>
            </a:endParaRPr>
          </a:p>
        </p:txBody>
      </p:sp>
      <p:pic>
        <p:nvPicPr>
          <p:cNvPr id="146" name="Picture 145">
            <a:extLst>
              <a:ext uri="{FF2B5EF4-FFF2-40B4-BE49-F238E27FC236}">
                <a16:creationId xmlns:a16="http://schemas.microsoft.com/office/drawing/2014/main" id="{D48C22AA-E178-4A54-83F9-80ECB44368A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22213" y="505856"/>
            <a:ext cx="3709114" cy="3492689"/>
          </a:xfrm>
          <a:prstGeom prst="rect">
            <a:avLst/>
          </a:prstGeom>
        </p:spPr>
      </p:pic>
      <p:grpSp>
        <p:nvGrpSpPr>
          <p:cNvPr id="147" name="Group 146">
            <a:extLst>
              <a:ext uri="{FF2B5EF4-FFF2-40B4-BE49-F238E27FC236}">
                <a16:creationId xmlns:a16="http://schemas.microsoft.com/office/drawing/2014/main" id="{50E67994-324A-442A-9A62-743945D005C4}"/>
              </a:ext>
            </a:extLst>
          </p:cNvPr>
          <p:cNvGrpSpPr/>
          <p:nvPr/>
        </p:nvGrpSpPr>
        <p:grpSpPr>
          <a:xfrm>
            <a:off x="442210" y="2467139"/>
            <a:ext cx="5515994" cy="694456"/>
            <a:chOff x="1087785" y="2487203"/>
            <a:chExt cx="7354659" cy="925941"/>
          </a:xfrm>
        </p:grpSpPr>
        <p:sp>
          <p:nvSpPr>
            <p:cNvPr id="148" name="Parallelogram 147">
              <a:extLst>
                <a:ext uri="{FF2B5EF4-FFF2-40B4-BE49-F238E27FC236}">
                  <a16:creationId xmlns:a16="http://schemas.microsoft.com/office/drawing/2014/main" id="{F589AF4C-1998-4275-AF18-AD1305C0A546}"/>
                </a:ext>
              </a:extLst>
            </p:cNvPr>
            <p:cNvSpPr/>
            <p:nvPr/>
          </p:nvSpPr>
          <p:spPr>
            <a:xfrm>
              <a:off x="1087785" y="2487203"/>
              <a:ext cx="7354659" cy="925941"/>
            </a:xfrm>
            <a:prstGeom prst="parallelogram">
              <a:avLst/>
            </a:prstGeom>
            <a:solidFill>
              <a:srgbClr val="FFF789"/>
            </a:solidFill>
            <a:ln>
              <a:solidFill>
                <a:srgbClr val="FFF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9" name="Group 148">
              <a:extLst>
                <a:ext uri="{FF2B5EF4-FFF2-40B4-BE49-F238E27FC236}">
                  <a16:creationId xmlns:a16="http://schemas.microsoft.com/office/drawing/2014/main" id="{E6767ED3-E563-4F9F-984A-3250FF9C4AF0}"/>
                </a:ext>
              </a:extLst>
            </p:cNvPr>
            <p:cNvGrpSpPr/>
            <p:nvPr/>
          </p:nvGrpSpPr>
          <p:grpSpPr>
            <a:xfrm>
              <a:off x="1491329" y="2626323"/>
              <a:ext cx="1450975" cy="647701"/>
              <a:chOff x="5511800" y="323849"/>
              <a:chExt cx="1450975" cy="647701"/>
            </a:xfrm>
          </p:grpSpPr>
          <p:sp>
            <p:nvSpPr>
              <p:cNvPr id="161" name="Oval 160">
                <a:extLst>
                  <a:ext uri="{FF2B5EF4-FFF2-40B4-BE49-F238E27FC236}">
                    <a16:creationId xmlns:a16="http://schemas.microsoft.com/office/drawing/2014/main" id="{D4DF9836-4575-4F0B-BF32-CBAA8F8865B3}"/>
                  </a:ext>
                </a:extLst>
              </p:cNvPr>
              <p:cNvSpPr/>
              <p:nvPr/>
            </p:nvSpPr>
            <p:spPr>
              <a:xfrm>
                <a:off x="5511800" y="323849"/>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2" name="Oval 161">
                <a:extLst>
                  <a:ext uri="{FF2B5EF4-FFF2-40B4-BE49-F238E27FC236}">
                    <a16:creationId xmlns:a16="http://schemas.microsoft.com/office/drawing/2014/main" id="{6E379048-02E8-45E3-BC53-C3FEA7E5C30E}"/>
                  </a:ext>
                </a:extLst>
              </p:cNvPr>
              <p:cNvSpPr/>
              <p:nvPr/>
            </p:nvSpPr>
            <p:spPr>
              <a:xfrm>
                <a:off x="5511800" y="323850"/>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3" name="Oval 162">
                <a:extLst>
                  <a:ext uri="{FF2B5EF4-FFF2-40B4-BE49-F238E27FC236}">
                    <a16:creationId xmlns:a16="http://schemas.microsoft.com/office/drawing/2014/main" id="{30CFF111-45ED-41FA-9133-E732400B816F}"/>
                  </a:ext>
                </a:extLst>
              </p:cNvPr>
              <p:cNvSpPr/>
              <p:nvPr/>
            </p:nvSpPr>
            <p:spPr>
              <a:xfrm>
                <a:off x="5740399" y="454358"/>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0" name="Group 149">
              <a:extLst>
                <a:ext uri="{FF2B5EF4-FFF2-40B4-BE49-F238E27FC236}">
                  <a16:creationId xmlns:a16="http://schemas.microsoft.com/office/drawing/2014/main" id="{E9B8A34F-B7FF-412B-8786-46EB7B46F765}"/>
                </a:ext>
              </a:extLst>
            </p:cNvPr>
            <p:cNvGrpSpPr/>
            <p:nvPr/>
          </p:nvGrpSpPr>
          <p:grpSpPr>
            <a:xfrm>
              <a:off x="3187037" y="2626367"/>
              <a:ext cx="1450975" cy="647701"/>
              <a:chOff x="5511800" y="323849"/>
              <a:chExt cx="1450975" cy="647701"/>
            </a:xfrm>
          </p:grpSpPr>
          <p:sp>
            <p:nvSpPr>
              <p:cNvPr id="158" name="Oval 157">
                <a:extLst>
                  <a:ext uri="{FF2B5EF4-FFF2-40B4-BE49-F238E27FC236}">
                    <a16:creationId xmlns:a16="http://schemas.microsoft.com/office/drawing/2014/main" id="{3C121132-FC14-4C05-A18A-1EEE54EAA897}"/>
                  </a:ext>
                </a:extLst>
              </p:cNvPr>
              <p:cNvSpPr/>
              <p:nvPr/>
            </p:nvSpPr>
            <p:spPr>
              <a:xfrm>
                <a:off x="5511800" y="323849"/>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9" name="Oval 158">
                <a:extLst>
                  <a:ext uri="{FF2B5EF4-FFF2-40B4-BE49-F238E27FC236}">
                    <a16:creationId xmlns:a16="http://schemas.microsoft.com/office/drawing/2014/main" id="{AA4F77D6-DB22-471D-98F9-766333583845}"/>
                  </a:ext>
                </a:extLst>
              </p:cNvPr>
              <p:cNvSpPr/>
              <p:nvPr/>
            </p:nvSpPr>
            <p:spPr>
              <a:xfrm>
                <a:off x="5511800" y="323850"/>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85CF4A3D-C259-4263-AC40-E1E2F30E68C2}"/>
                  </a:ext>
                </a:extLst>
              </p:cNvPr>
              <p:cNvSpPr/>
              <p:nvPr/>
            </p:nvSpPr>
            <p:spPr>
              <a:xfrm>
                <a:off x="5740399" y="454358"/>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1" name="Group 150">
              <a:extLst>
                <a:ext uri="{FF2B5EF4-FFF2-40B4-BE49-F238E27FC236}">
                  <a16:creationId xmlns:a16="http://schemas.microsoft.com/office/drawing/2014/main" id="{26F4E5D0-12FB-48A6-8C1F-CB8D9622357E}"/>
                </a:ext>
              </a:extLst>
            </p:cNvPr>
            <p:cNvGrpSpPr/>
            <p:nvPr/>
          </p:nvGrpSpPr>
          <p:grpSpPr>
            <a:xfrm>
              <a:off x="4882745" y="2626323"/>
              <a:ext cx="3147477" cy="647789"/>
              <a:chOff x="5511800" y="323761"/>
              <a:chExt cx="3147477" cy="647789"/>
            </a:xfrm>
          </p:grpSpPr>
          <p:sp>
            <p:nvSpPr>
              <p:cNvPr id="152" name="Oval 151">
                <a:extLst>
                  <a:ext uri="{FF2B5EF4-FFF2-40B4-BE49-F238E27FC236}">
                    <a16:creationId xmlns:a16="http://schemas.microsoft.com/office/drawing/2014/main" id="{CCD755F1-3664-4A3B-83EC-B18C31B33EC8}"/>
                  </a:ext>
                </a:extLst>
              </p:cNvPr>
              <p:cNvSpPr/>
              <p:nvPr/>
            </p:nvSpPr>
            <p:spPr>
              <a:xfrm>
                <a:off x="5511800" y="323849"/>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B88927DE-B65F-42A4-8B20-CEE476ABE71D}"/>
                  </a:ext>
                </a:extLst>
              </p:cNvPr>
              <p:cNvSpPr/>
              <p:nvPr/>
            </p:nvSpPr>
            <p:spPr>
              <a:xfrm>
                <a:off x="5511800" y="323850"/>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4" name="Oval 153">
                <a:extLst>
                  <a:ext uri="{FF2B5EF4-FFF2-40B4-BE49-F238E27FC236}">
                    <a16:creationId xmlns:a16="http://schemas.microsoft.com/office/drawing/2014/main" id="{0D6BC947-6A10-4F0A-AAC8-8C543CA6D1A0}"/>
                  </a:ext>
                </a:extLst>
              </p:cNvPr>
              <p:cNvSpPr/>
              <p:nvPr/>
            </p:nvSpPr>
            <p:spPr>
              <a:xfrm>
                <a:off x="5740399" y="454358"/>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5" name="Oval 154">
                <a:extLst>
                  <a:ext uri="{FF2B5EF4-FFF2-40B4-BE49-F238E27FC236}">
                    <a16:creationId xmlns:a16="http://schemas.microsoft.com/office/drawing/2014/main" id="{4D852C5C-735F-4899-8E08-677731DFF67C}"/>
                  </a:ext>
                </a:extLst>
              </p:cNvPr>
              <p:cNvSpPr/>
              <p:nvPr/>
            </p:nvSpPr>
            <p:spPr>
              <a:xfrm>
                <a:off x="7208302" y="323761"/>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6" name="Oval 155">
                <a:extLst>
                  <a:ext uri="{FF2B5EF4-FFF2-40B4-BE49-F238E27FC236}">
                    <a16:creationId xmlns:a16="http://schemas.microsoft.com/office/drawing/2014/main" id="{520D9A20-9BBC-4478-B4D6-B8B74C8FEB8D}"/>
                  </a:ext>
                </a:extLst>
              </p:cNvPr>
              <p:cNvSpPr/>
              <p:nvPr/>
            </p:nvSpPr>
            <p:spPr>
              <a:xfrm>
                <a:off x="7208302" y="323762"/>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C319FFFD-7E40-4F4F-B506-13BE4E8A5F6C}"/>
                  </a:ext>
                </a:extLst>
              </p:cNvPr>
              <p:cNvSpPr/>
              <p:nvPr/>
            </p:nvSpPr>
            <p:spPr>
              <a:xfrm>
                <a:off x="7436901" y="454270"/>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pic>
        <p:nvPicPr>
          <p:cNvPr id="164" name="Picture 2" descr="Florida Orange Stock Illustrations – 673 Florida Orange Stock  Illustrations, Vectors &amp;amp; Clipart - Dreamstime">
            <a:extLst>
              <a:ext uri="{FF2B5EF4-FFF2-40B4-BE49-F238E27FC236}">
                <a16:creationId xmlns:a16="http://schemas.microsoft.com/office/drawing/2014/main" id="{6A3C960E-1E46-4694-A176-2483C56BA3D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97" y="2459138"/>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Florida Orange Stock Illustrations – 673 Florida Orange Stock  Illustrations, Vectors &amp;amp; Clipart - Dreamstime">
            <a:extLst>
              <a:ext uri="{FF2B5EF4-FFF2-40B4-BE49-F238E27FC236}">
                <a16:creationId xmlns:a16="http://schemas.microsoft.com/office/drawing/2014/main" id="{6F041536-4146-428D-94B4-038FB7B09B9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6693" y="2442260"/>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Florida Orange Stock Illustrations – 673 Florida Orange Stock  Illustrations, Vectors &amp;amp; Clipart - Dreamstime">
            <a:extLst>
              <a:ext uri="{FF2B5EF4-FFF2-40B4-BE49-F238E27FC236}">
                <a16:creationId xmlns:a16="http://schemas.microsoft.com/office/drawing/2014/main" id="{B3065C8C-4E1E-4F9E-8188-97BA68307EE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050" y="2445437"/>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Florida Orange Stock Illustrations – 673 Florida Orange Stock  Illustrations, Vectors &amp;amp; Clipart - Dreamstime">
            <a:extLst>
              <a:ext uri="{FF2B5EF4-FFF2-40B4-BE49-F238E27FC236}">
                <a16:creationId xmlns:a16="http://schemas.microsoft.com/office/drawing/2014/main" id="{A6D3C974-D327-495E-8FF5-8D91C1F0F8E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7036" y="2430707"/>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Florida Orange Stock Illustrations – 673 Florida Orange Stock  Illustrations, Vectors &amp;amp; Clipart - Dreamstime">
            <a:extLst>
              <a:ext uri="{FF2B5EF4-FFF2-40B4-BE49-F238E27FC236}">
                <a16:creationId xmlns:a16="http://schemas.microsoft.com/office/drawing/2014/main" id="{CE2F7B18-6A7D-47EC-A76A-76D320A2C20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291" y="2401641"/>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Florida Orange Stock Illustrations – 673 Florida Orange Stock  Illustrations, Vectors &amp;amp; Clipart - Dreamstime">
            <a:extLst>
              <a:ext uri="{FF2B5EF4-FFF2-40B4-BE49-F238E27FC236}">
                <a16:creationId xmlns:a16="http://schemas.microsoft.com/office/drawing/2014/main" id="{2B50F891-2818-4C8F-B0C2-8452061C2A8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0524" y="2430707"/>
            <a:ext cx="465466" cy="454198"/>
          </a:xfrm>
          <a:prstGeom prst="rect">
            <a:avLst/>
          </a:prstGeom>
          <a:noFill/>
          <a:extLst>
            <a:ext uri="{909E8E84-426E-40DD-AFC4-6F175D3DCCD1}">
              <a14:hiddenFill xmlns:a14="http://schemas.microsoft.com/office/drawing/2010/main">
                <a:solidFill>
                  <a:srgbClr val="FFFFFF"/>
                </a:solidFill>
              </a14:hiddenFill>
            </a:ext>
          </a:extLst>
        </p:spPr>
      </p:pic>
      <p:sp>
        <p:nvSpPr>
          <p:cNvPr id="170" name="TextBox 169">
            <a:extLst>
              <a:ext uri="{FF2B5EF4-FFF2-40B4-BE49-F238E27FC236}">
                <a16:creationId xmlns:a16="http://schemas.microsoft.com/office/drawing/2014/main" id="{1A33BE1C-70E3-4D72-93E5-3A3EAC83A317}"/>
              </a:ext>
            </a:extLst>
          </p:cNvPr>
          <p:cNvSpPr txBox="1"/>
          <p:nvPr/>
        </p:nvSpPr>
        <p:spPr>
          <a:xfrm>
            <a:off x="157467" y="512518"/>
            <a:ext cx="412613" cy="438582"/>
          </a:xfrm>
          <a:prstGeom prst="rect">
            <a:avLst/>
          </a:prstGeom>
          <a:noFill/>
        </p:spPr>
        <p:txBody>
          <a:bodyPr wrap="none" lIns="68580" tIns="34290" rIns="68580" bIns="34290" rtlCol="0">
            <a:spAutoFit/>
          </a:bodyPr>
          <a:lstStyle/>
          <a:p>
            <a:r>
              <a:rPr lang="vi-VN" sz="2400" b="1" dirty="0">
                <a:solidFill>
                  <a:srgbClr val="FF0000"/>
                </a:solidFill>
              </a:rPr>
              <a:t>a)</a:t>
            </a:r>
          </a:p>
        </p:txBody>
      </p:sp>
      <p:pic>
        <p:nvPicPr>
          <p:cNvPr id="171" name="Picture 2" descr="Florida Orange Stock Illustrations – 673 Florida Orange Stock  Illustrations, Vectors &amp;amp; Clipart - Dreamstime">
            <a:extLst>
              <a:ext uri="{FF2B5EF4-FFF2-40B4-BE49-F238E27FC236}">
                <a16:creationId xmlns:a16="http://schemas.microsoft.com/office/drawing/2014/main" id="{0E6B475D-7898-491E-819E-0D02C7AE487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7986" y="2425003"/>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Florida Orange Stock Illustrations – 673 Florida Orange Stock  Illustrations, Vectors &amp;amp; Clipart - Dreamstime">
            <a:extLst>
              <a:ext uri="{FF2B5EF4-FFF2-40B4-BE49-F238E27FC236}">
                <a16:creationId xmlns:a16="http://schemas.microsoft.com/office/drawing/2014/main" id="{3C38CD59-201B-45BD-A06F-ADA035AE23E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2786" y="2430706"/>
            <a:ext cx="465466" cy="454198"/>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07DB1C4E-D8D6-45A8-B39E-5744A2BA5440}"/>
              </a:ext>
            </a:extLst>
          </p:cNvPr>
          <p:cNvSpPr txBox="1"/>
          <p:nvPr/>
        </p:nvSpPr>
        <p:spPr>
          <a:xfrm>
            <a:off x="5476192" y="741363"/>
            <a:ext cx="2987028" cy="1396536"/>
          </a:xfrm>
          <a:prstGeom prst="rect">
            <a:avLst/>
          </a:prstGeom>
          <a:noFill/>
        </p:spPr>
        <p:txBody>
          <a:bodyPr wrap="square" lIns="68580" tIns="34290" rIns="68580" bIns="34290" rtlCol="0">
            <a:spAutoFit/>
          </a:bodyPr>
          <a:lstStyle/>
          <a:p>
            <a:pPr marL="257175" indent="-257175" algn="ctr">
              <a:buFont typeface="Arial" panose="020B0604020202020204" pitchFamily="34" charset="0"/>
              <a:buChar char="•"/>
            </a:pPr>
            <a:r>
              <a:rPr lang="vi-VN" sz="1700" b="1" i="1" dirty="0">
                <a:solidFill>
                  <a:srgbClr val="FF0000"/>
                </a:solidFill>
              </a:rPr>
              <a:t>Mỗi đĩa có 2 quả cam, </a:t>
            </a:r>
          </a:p>
          <a:p>
            <a:pPr algn="ctr"/>
            <a:r>
              <a:rPr lang="vi-VN" sz="1700" b="1" i="1" dirty="0">
                <a:solidFill>
                  <a:srgbClr val="FF0000"/>
                </a:solidFill>
              </a:rPr>
              <a:t>4 đĩa có 8 quả cam.</a:t>
            </a:r>
          </a:p>
          <a:p>
            <a:pPr marL="257175" indent="-257175" algn="ctr">
              <a:buFont typeface="Arial" panose="020B0604020202020204" pitchFamily="34" charset="0"/>
              <a:buChar char="•"/>
            </a:pPr>
            <a:r>
              <a:rPr lang="vi-VN" sz="1700" b="1" i="1" dirty="0">
                <a:solidFill>
                  <a:srgbClr val="FF0000"/>
                </a:solidFill>
              </a:rPr>
              <a:t>8 quả cam chia vào các đĩa, mỗi đĩa 2 quả. Được 4 đĩa cam như vậy.</a:t>
            </a:r>
          </a:p>
        </p:txBody>
      </p:sp>
      <mc:AlternateContent xmlns:mc="http://schemas.openxmlformats.org/markup-compatibility/2006" xmlns:a14="http://schemas.microsoft.com/office/drawing/2010/main">
        <mc:Choice Requires="a14">
          <p:sp>
            <p:nvSpPr>
              <p:cNvPr id="174" name="Rectangle: Rounded Corners 3">
                <a:extLst>
                  <a:ext uri="{FF2B5EF4-FFF2-40B4-BE49-F238E27FC236}">
                    <a16:creationId xmlns:a16="http://schemas.microsoft.com/office/drawing/2014/main" id="{68B8CCCA-E292-4AC4-9D6F-3E6F82FA3313}"/>
                  </a:ext>
                </a:extLst>
              </p:cNvPr>
              <p:cNvSpPr/>
              <p:nvPr/>
            </p:nvSpPr>
            <p:spPr>
              <a:xfrm>
                <a:off x="743395" y="3438376"/>
                <a:ext cx="1890413" cy="560169"/>
              </a:xfrm>
              <a:prstGeom prst="roundRect">
                <a:avLst/>
              </a:prstGeom>
              <a:solidFill>
                <a:srgbClr val="FFCCFF"/>
              </a:solidFill>
              <a:ln w="38100"/>
              <a:scene3d>
                <a:camera prst="orthographicFront"/>
                <a:lightRig rig="threePt" dir="t"/>
              </a:scene3d>
              <a:sp3d>
                <a:bevelT prst="convex"/>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700" b="1" dirty="0" smtClean="0">
                    <a:solidFill>
                      <a:srgbClr val="006600"/>
                    </a:solidFill>
                  </a:rPr>
                  <a:t>2 </a:t>
                </a:r>
                <a14:m>
                  <m:oMath xmlns:m="http://schemas.openxmlformats.org/officeDocument/2006/math">
                    <m:r>
                      <a:rPr lang="vi-VN" sz="2700" b="1" i="1">
                        <a:solidFill>
                          <a:srgbClr val="006600"/>
                        </a:solidFill>
                        <a:latin typeface="Cambria Math" panose="02040503050406030204" pitchFamily="18" charset="0"/>
                        <a:ea typeface="Cambria Math" panose="02040503050406030204" pitchFamily="18" charset="0"/>
                      </a:rPr>
                      <m:t>×</m:t>
                    </m:r>
                  </m:oMath>
                </a14:m>
                <a:r>
                  <a:rPr lang="vi-VN" sz="2700" b="1" dirty="0">
                    <a:solidFill>
                      <a:srgbClr val="006600"/>
                    </a:solidFill>
                  </a:rPr>
                  <a:t> 4 = 8</a:t>
                </a:r>
              </a:p>
            </p:txBody>
          </p:sp>
        </mc:Choice>
        <mc:Fallback xmlns="">
          <p:sp>
            <p:nvSpPr>
              <p:cNvPr id="174" name="Rectangle: Rounded Corners 3">
                <a:extLst>
                  <a:ext uri="{FF2B5EF4-FFF2-40B4-BE49-F238E27FC236}">
                    <a16:creationId xmlns:a16="http://schemas.microsoft.com/office/drawing/2014/main" xmlns:a14="http://schemas.microsoft.com/office/drawing/2010/main" xmlns="" id="{68B8CCCA-E292-4AC4-9D6F-3E6F82FA3313}"/>
                  </a:ext>
                </a:extLst>
              </p:cNvPr>
              <p:cNvSpPr>
                <a:spLocks noRot="1" noChangeAspect="1" noMove="1" noResize="1" noEditPoints="1" noAdjustHandles="1" noChangeArrowheads="1" noChangeShapeType="1" noTextEdit="1"/>
              </p:cNvSpPr>
              <p:nvPr/>
            </p:nvSpPr>
            <p:spPr>
              <a:xfrm>
                <a:off x="743395" y="3438376"/>
                <a:ext cx="1890413" cy="560169"/>
              </a:xfrm>
              <a:prstGeom prst="roundRect">
                <a:avLst/>
              </a:prstGeom>
              <a:blipFill rotWithShape="1">
                <a:blip r:embed="rId5"/>
                <a:stretch>
                  <a:fillRect b="-15385"/>
                </a:stretch>
              </a:blipFill>
              <a:ln w="38100"/>
            </p:spPr>
            <p:txBody>
              <a:bodyPr/>
              <a:lstStyle/>
              <a:p>
                <a:r>
                  <a:rPr lang="en-US">
                    <a:noFill/>
                  </a:rPr>
                  <a:t> </a:t>
                </a:r>
              </a:p>
            </p:txBody>
          </p:sp>
        </mc:Fallback>
      </mc:AlternateContent>
      <p:sp>
        <p:nvSpPr>
          <p:cNvPr id="175" name="Parallelogram 174">
            <a:extLst>
              <a:ext uri="{FF2B5EF4-FFF2-40B4-BE49-F238E27FC236}">
                <a16:creationId xmlns:a16="http://schemas.microsoft.com/office/drawing/2014/main" id="{2F0E3C61-B40B-439D-A092-A7481BCE7A32}"/>
              </a:ext>
            </a:extLst>
          </p:cNvPr>
          <p:cNvSpPr/>
          <p:nvPr/>
        </p:nvSpPr>
        <p:spPr>
          <a:xfrm>
            <a:off x="462521" y="2441739"/>
            <a:ext cx="5515994" cy="694456"/>
          </a:xfrm>
          <a:prstGeom prst="parallelogram">
            <a:avLst/>
          </a:prstGeom>
          <a:solidFill>
            <a:srgbClr val="FFF789"/>
          </a:solidFill>
          <a:ln>
            <a:solidFill>
              <a:srgbClr val="FFF78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grpSp>
        <p:nvGrpSpPr>
          <p:cNvPr id="176" name="Group 175">
            <a:extLst>
              <a:ext uri="{FF2B5EF4-FFF2-40B4-BE49-F238E27FC236}">
                <a16:creationId xmlns:a16="http://schemas.microsoft.com/office/drawing/2014/main" id="{9E283A75-B96C-4867-A5B2-AB2EF2B21FA2}"/>
              </a:ext>
            </a:extLst>
          </p:cNvPr>
          <p:cNvGrpSpPr/>
          <p:nvPr/>
        </p:nvGrpSpPr>
        <p:grpSpPr>
          <a:xfrm>
            <a:off x="765179" y="2571479"/>
            <a:ext cx="1088231" cy="485776"/>
            <a:chOff x="4210303" y="5351786"/>
            <a:chExt cx="1450975" cy="647701"/>
          </a:xfrm>
        </p:grpSpPr>
        <p:sp>
          <p:nvSpPr>
            <p:cNvPr id="177" name="Oval 176">
              <a:extLst>
                <a:ext uri="{FF2B5EF4-FFF2-40B4-BE49-F238E27FC236}">
                  <a16:creationId xmlns:a16="http://schemas.microsoft.com/office/drawing/2014/main" id="{DF66A318-6FC0-435B-9EFF-D33DC908E840}"/>
                </a:ext>
              </a:extLst>
            </p:cNvPr>
            <p:cNvSpPr/>
            <p:nvPr/>
          </p:nvSpPr>
          <p:spPr>
            <a:xfrm>
              <a:off x="4210303" y="5351786"/>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8" name="Oval 177">
              <a:extLst>
                <a:ext uri="{FF2B5EF4-FFF2-40B4-BE49-F238E27FC236}">
                  <a16:creationId xmlns:a16="http://schemas.microsoft.com/office/drawing/2014/main" id="{6F7B6936-BCBB-40FB-8556-708440253D0D}"/>
                </a:ext>
              </a:extLst>
            </p:cNvPr>
            <p:cNvSpPr/>
            <p:nvPr/>
          </p:nvSpPr>
          <p:spPr>
            <a:xfrm>
              <a:off x="4210303" y="5351787"/>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9" name="Oval 178">
              <a:extLst>
                <a:ext uri="{FF2B5EF4-FFF2-40B4-BE49-F238E27FC236}">
                  <a16:creationId xmlns:a16="http://schemas.microsoft.com/office/drawing/2014/main" id="{5C5F6561-CF23-4259-8D17-98D7ECE521EA}"/>
                </a:ext>
              </a:extLst>
            </p:cNvPr>
            <p:cNvSpPr/>
            <p:nvPr/>
          </p:nvSpPr>
          <p:spPr>
            <a:xfrm>
              <a:off x="4438902" y="5482295"/>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80" name="Group 179">
            <a:extLst>
              <a:ext uri="{FF2B5EF4-FFF2-40B4-BE49-F238E27FC236}">
                <a16:creationId xmlns:a16="http://schemas.microsoft.com/office/drawing/2014/main" id="{EDC21CF2-62E4-4A3F-8C45-DA2DA0BFF3F4}"/>
              </a:ext>
            </a:extLst>
          </p:cNvPr>
          <p:cNvGrpSpPr/>
          <p:nvPr/>
        </p:nvGrpSpPr>
        <p:grpSpPr>
          <a:xfrm>
            <a:off x="2036960" y="2571512"/>
            <a:ext cx="1088231" cy="485776"/>
            <a:chOff x="5906011" y="5351830"/>
            <a:chExt cx="1450975" cy="647701"/>
          </a:xfrm>
        </p:grpSpPr>
        <p:sp>
          <p:nvSpPr>
            <p:cNvPr id="181" name="Oval 180">
              <a:extLst>
                <a:ext uri="{FF2B5EF4-FFF2-40B4-BE49-F238E27FC236}">
                  <a16:creationId xmlns:a16="http://schemas.microsoft.com/office/drawing/2014/main" id="{D8B5BB13-7C7F-4DFE-BAB8-A620E9D233E5}"/>
                </a:ext>
              </a:extLst>
            </p:cNvPr>
            <p:cNvSpPr/>
            <p:nvPr/>
          </p:nvSpPr>
          <p:spPr>
            <a:xfrm>
              <a:off x="5906011" y="5351830"/>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2" name="Oval 181">
              <a:extLst>
                <a:ext uri="{FF2B5EF4-FFF2-40B4-BE49-F238E27FC236}">
                  <a16:creationId xmlns:a16="http://schemas.microsoft.com/office/drawing/2014/main" id="{9873EF3E-08AD-45A6-8DBB-26225B372CA8}"/>
                </a:ext>
              </a:extLst>
            </p:cNvPr>
            <p:cNvSpPr/>
            <p:nvPr/>
          </p:nvSpPr>
          <p:spPr>
            <a:xfrm>
              <a:off x="5906011" y="5351831"/>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3" name="Oval 182">
              <a:extLst>
                <a:ext uri="{FF2B5EF4-FFF2-40B4-BE49-F238E27FC236}">
                  <a16:creationId xmlns:a16="http://schemas.microsoft.com/office/drawing/2014/main" id="{21CEC32D-F4EF-4E9D-BBDB-5E1427B5938F}"/>
                </a:ext>
              </a:extLst>
            </p:cNvPr>
            <p:cNvSpPr/>
            <p:nvPr/>
          </p:nvSpPr>
          <p:spPr>
            <a:xfrm>
              <a:off x="6134610" y="5482339"/>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84" name="Group 183">
            <a:extLst>
              <a:ext uri="{FF2B5EF4-FFF2-40B4-BE49-F238E27FC236}">
                <a16:creationId xmlns:a16="http://schemas.microsoft.com/office/drawing/2014/main" id="{C84D4263-372A-423A-AD64-02E5DC03AAC0}"/>
              </a:ext>
            </a:extLst>
          </p:cNvPr>
          <p:cNvGrpSpPr/>
          <p:nvPr/>
        </p:nvGrpSpPr>
        <p:grpSpPr>
          <a:xfrm>
            <a:off x="3308741" y="2571545"/>
            <a:ext cx="1088231" cy="485776"/>
            <a:chOff x="7601719" y="5351874"/>
            <a:chExt cx="1450975" cy="647701"/>
          </a:xfrm>
        </p:grpSpPr>
        <p:sp>
          <p:nvSpPr>
            <p:cNvPr id="185" name="Oval 184">
              <a:extLst>
                <a:ext uri="{FF2B5EF4-FFF2-40B4-BE49-F238E27FC236}">
                  <a16:creationId xmlns:a16="http://schemas.microsoft.com/office/drawing/2014/main" id="{6633016D-5994-4CFA-8676-DE38B18F3BFA}"/>
                </a:ext>
              </a:extLst>
            </p:cNvPr>
            <p:cNvSpPr/>
            <p:nvPr/>
          </p:nvSpPr>
          <p:spPr>
            <a:xfrm>
              <a:off x="7601719" y="5351874"/>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6" name="Oval 185">
              <a:extLst>
                <a:ext uri="{FF2B5EF4-FFF2-40B4-BE49-F238E27FC236}">
                  <a16:creationId xmlns:a16="http://schemas.microsoft.com/office/drawing/2014/main" id="{F0F8E4E8-6C05-42CB-A1DB-7EA8E1635851}"/>
                </a:ext>
              </a:extLst>
            </p:cNvPr>
            <p:cNvSpPr/>
            <p:nvPr/>
          </p:nvSpPr>
          <p:spPr>
            <a:xfrm>
              <a:off x="7601719" y="5351875"/>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7" name="Oval 186">
              <a:extLst>
                <a:ext uri="{FF2B5EF4-FFF2-40B4-BE49-F238E27FC236}">
                  <a16:creationId xmlns:a16="http://schemas.microsoft.com/office/drawing/2014/main" id="{E96623D2-EFCB-48B8-B046-BA47CE6CA878}"/>
                </a:ext>
              </a:extLst>
            </p:cNvPr>
            <p:cNvSpPr/>
            <p:nvPr/>
          </p:nvSpPr>
          <p:spPr>
            <a:xfrm>
              <a:off x="7830318" y="5482383"/>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88" name="Group 187">
            <a:extLst>
              <a:ext uri="{FF2B5EF4-FFF2-40B4-BE49-F238E27FC236}">
                <a16:creationId xmlns:a16="http://schemas.microsoft.com/office/drawing/2014/main" id="{35D25280-6202-4B12-B436-50F5F56FECE7}"/>
              </a:ext>
            </a:extLst>
          </p:cNvPr>
          <p:cNvGrpSpPr/>
          <p:nvPr/>
        </p:nvGrpSpPr>
        <p:grpSpPr>
          <a:xfrm>
            <a:off x="4581118" y="2571479"/>
            <a:ext cx="1088231" cy="485776"/>
            <a:chOff x="9298221" y="5351786"/>
            <a:chExt cx="1450975" cy="647701"/>
          </a:xfrm>
        </p:grpSpPr>
        <p:sp>
          <p:nvSpPr>
            <p:cNvPr id="189" name="Oval 188">
              <a:extLst>
                <a:ext uri="{FF2B5EF4-FFF2-40B4-BE49-F238E27FC236}">
                  <a16:creationId xmlns:a16="http://schemas.microsoft.com/office/drawing/2014/main" id="{8ECB9B2C-AFCF-4029-ABBB-4D596A871A75}"/>
                </a:ext>
              </a:extLst>
            </p:cNvPr>
            <p:cNvSpPr/>
            <p:nvPr/>
          </p:nvSpPr>
          <p:spPr>
            <a:xfrm>
              <a:off x="9298221" y="5351786"/>
              <a:ext cx="1450975" cy="647701"/>
            </a:xfrm>
            <a:prstGeom prst="ellipse">
              <a:avLst/>
            </a:prstGeom>
            <a:solidFill>
              <a:srgbClr val="4E88A6"/>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0" name="Oval 189">
              <a:extLst>
                <a:ext uri="{FF2B5EF4-FFF2-40B4-BE49-F238E27FC236}">
                  <a16:creationId xmlns:a16="http://schemas.microsoft.com/office/drawing/2014/main" id="{12509572-7040-413F-87FC-843A80534215}"/>
                </a:ext>
              </a:extLst>
            </p:cNvPr>
            <p:cNvSpPr/>
            <p:nvPr/>
          </p:nvSpPr>
          <p:spPr>
            <a:xfrm>
              <a:off x="9298221" y="5351787"/>
              <a:ext cx="1450975" cy="600181"/>
            </a:xfrm>
            <a:prstGeom prst="ellipse">
              <a:avLst/>
            </a:prstGeom>
            <a:solidFill>
              <a:srgbClr val="CDECFD"/>
            </a:solidFill>
            <a:ln>
              <a:solidFill>
                <a:srgbClr val="4E8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1" name="Oval 190">
              <a:extLst>
                <a:ext uri="{FF2B5EF4-FFF2-40B4-BE49-F238E27FC236}">
                  <a16:creationId xmlns:a16="http://schemas.microsoft.com/office/drawing/2014/main" id="{639421A6-DA21-4414-91B9-4F58F31D72C1}"/>
                </a:ext>
              </a:extLst>
            </p:cNvPr>
            <p:cNvSpPr/>
            <p:nvPr/>
          </p:nvSpPr>
          <p:spPr>
            <a:xfrm>
              <a:off x="9526820" y="5482295"/>
              <a:ext cx="993775" cy="328955"/>
            </a:xfrm>
            <a:prstGeom prst="ellipse">
              <a:avLst/>
            </a:prstGeom>
            <a:solidFill>
              <a:srgbClr val="A4CAE0"/>
            </a:solidFill>
            <a:ln>
              <a:solidFill>
                <a:srgbClr val="8EB5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2" name="Picture 2" descr="Florida Orange Stock Illustrations – 673 Florida Orange Stock  Illustrations, Vectors &amp;amp; Clipart - Dreamstime">
            <a:extLst>
              <a:ext uri="{FF2B5EF4-FFF2-40B4-BE49-F238E27FC236}">
                <a16:creationId xmlns:a16="http://schemas.microsoft.com/office/drawing/2014/main" id="{A5DBF3EC-1836-45F3-B9A9-B84091BF614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64" y="1771213"/>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 descr="Florida Orange Stock Illustrations – 673 Florida Orange Stock  Illustrations, Vectors &amp;amp; Clipart - Dreamstime">
            <a:extLst>
              <a:ext uri="{FF2B5EF4-FFF2-40B4-BE49-F238E27FC236}">
                <a16:creationId xmlns:a16="http://schemas.microsoft.com/office/drawing/2014/main" id="{362B3FF9-3C97-4EDA-8908-31930C98DE5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4605" y="1776839"/>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Florida Orange Stock Illustrations – 673 Florida Orange Stock  Illustrations, Vectors &amp;amp; Clipart - Dreamstime">
            <a:extLst>
              <a:ext uri="{FF2B5EF4-FFF2-40B4-BE49-F238E27FC236}">
                <a16:creationId xmlns:a16="http://schemas.microsoft.com/office/drawing/2014/main" id="{B2A452DA-A1BB-4686-9FED-22BB807EE41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0647" y="1782464"/>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Florida Orange Stock Illustrations – 673 Florida Orange Stock  Illustrations, Vectors &amp;amp; Clipart - Dreamstime">
            <a:extLst>
              <a:ext uri="{FF2B5EF4-FFF2-40B4-BE49-F238E27FC236}">
                <a16:creationId xmlns:a16="http://schemas.microsoft.com/office/drawing/2014/main" id="{4D8EB9C7-7641-4B85-95B1-E1BE51BFE03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6688" y="1788090"/>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Florida Orange Stock Illustrations – 673 Florida Orange Stock  Illustrations, Vectors &amp;amp; Clipart - Dreamstime">
            <a:extLst>
              <a:ext uri="{FF2B5EF4-FFF2-40B4-BE49-F238E27FC236}">
                <a16:creationId xmlns:a16="http://schemas.microsoft.com/office/drawing/2014/main" id="{8358CF05-1D16-4951-9FB5-73AFCDA2875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2730" y="1793716"/>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Florida Orange Stock Illustrations – 673 Florida Orange Stock  Illustrations, Vectors &amp;amp; Clipart - Dreamstime">
            <a:extLst>
              <a:ext uri="{FF2B5EF4-FFF2-40B4-BE49-F238E27FC236}">
                <a16:creationId xmlns:a16="http://schemas.microsoft.com/office/drawing/2014/main" id="{DD8B4D91-381C-4151-8138-1FBBD9665AA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8771" y="1799342"/>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descr="Florida Orange Stock Illustrations – 673 Florida Orange Stock  Illustrations, Vectors &amp;amp; Clipart - Dreamstime">
            <a:extLst>
              <a:ext uri="{FF2B5EF4-FFF2-40B4-BE49-F238E27FC236}">
                <a16:creationId xmlns:a16="http://schemas.microsoft.com/office/drawing/2014/main" id="{8323AF12-8FAF-4B2E-B92B-E1C4DB320C5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0834" y="1782464"/>
            <a:ext cx="465466" cy="45419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Florida Orange Stock Illustrations – 673 Florida Orange Stock  Illustrations, Vectors &amp;amp; Clipart - Dreamstime">
            <a:extLst>
              <a:ext uri="{FF2B5EF4-FFF2-40B4-BE49-F238E27FC236}">
                <a16:creationId xmlns:a16="http://schemas.microsoft.com/office/drawing/2014/main" id="{92268F51-72A6-4D77-9B50-9D17C16F576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6876" y="1788090"/>
            <a:ext cx="465466" cy="454198"/>
          </a:xfrm>
          <a:prstGeom prst="rect">
            <a:avLst/>
          </a:prstGeom>
          <a:noFill/>
          <a:extLst>
            <a:ext uri="{909E8E84-426E-40DD-AFC4-6F175D3DCCD1}">
              <a14:hiddenFill xmlns:a14="http://schemas.microsoft.com/office/drawing/2010/main">
                <a:solidFill>
                  <a:srgbClr val="FFFFFF"/>
                </a:solidFill>
              </a14:hiddenFill>
            </a:ext>
          </a:extLst>
        </p:spPr>
      </p:pic>
      <p:sp>
        <p:nvSpPr>
          <p:cNvPr id="200" name="Arrow: Right 12">
            <a:extLst>
              <a:ext uri="{FF2B5EF4-FFF2-40B4-BE49-F238E27FC236}">
                <a16:creationId xmlns:a16="http://schemas.microsoft.com/office/drawing/2014/main" id="{4645938F-1715-4689-8953-608750287C6A}"/>
              </a:ext>
            </a:extLst>
          </p:cNvPr>
          <p:cNvSpPr/>
          <p:nvPr/>
        </p:nvSpPr>
        <p:spPr>
          <a:xfrm>
            <a:off x="2833729" y="3641841"/>
            <a:ext cx="582137" cy="153238"/>
          </a:xfrm>
          <a:prstGeom prst="rightArrow">
            <a:avLst/>
          </a:prstGeom>
          <a:solidFill>
            <a:srgbClr val="C0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201" name="Rectangle: Rounded Corners 148">
            <a:extLst>
              <a:ext uri="{FF2B5EF4-FFF2-40B4-BE49-F238E27FC236}">
                <a16:creationId xmlns:a16="http://schemas.microsoft.com/office/drawing/2014/main" id="{EA52B31A-E57A-4186-B722-9F48802E85E1}"/>
              </a:ext>
            </a:extLst>
          </p:cNvPr>
          <p:cNvSpPr/>
          <p:nvPr/>
        </p:nvSpPr>
        <p:spPr>
          <a:xfrm>
            <a:off x="3587174" y="3438376"/>
            <a:ext cx="1890413" cy="560169"/>
          </a:xfrm>
          <a:prstGeom prst="roundRect">
            <a:avLst/>
          </a:prstGeom>
          <a:solidFill>
            <a:srgbClr val="FFCCFF"/>
          </a:solidFill>
          <a:ln w="38100"/>
          <a:scene3d>
            <a:camera prst="orthographicFront"/>
            <a:lightRig rig="threePt" dir="t"/>
          </a:scene3d>
          <a:sp3d>
            <a:bevelT prst="convex"/>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700" b="1">
                <a:solidFill>
                  <a:srgbClr val="006600"/>
                </a:solidFill>
              </a:rPr>
              <a:t>8 : 2 = 4</a:t>
            </a:r>
            <a:endParaRPr lang="vi-VN" sz="2700" b="1" dirty="0">
              <a:solidFill>
                <a:srgbClr val="006600"/>
              </a:solidFill>
            </a:endParaRPr>
          </a:p>
        </p:txBody>
      </p:sp>
      <p:pic>
        <p:nvPicPr>
          <p:cNvPr id="202" name="Picture 2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 y="4416659"/>
            <a:ext cx="9143245" cy="1298341"/>
          </a:xfrm>
          <a:prstGeom prst="rect">
            <a:avLst/>
          </a:prstGeom>
        </p:spPr>
      </p:pic>
    </p:spTree>
    <p:extLst>
      <p:ext uri="{BB962C8B-B14F-4D97-AF65-F5344CB8AC3E}">
        <p14:creationId xmlns:p14="http://schemas.microsoft.com/office/powerpoint/2010/main" val="13950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anim calcmode="lin" valueType="num">
                                      <p:cBhvr>
                                        <p:cTn id="13" dur="1000" fill="hold"/>
                                        <p:tgtEl>
                                          <p:spTgt spid="146"/>
                                        </p:tgtEl>
                                        <p:attrNameLst>
                                          <p:attrName>ppt_x</p:attrName>
                                        </p:attrNameLst>
                                      </p:cBhvr>
                                      <p:tavLst>
                                        <p:tav tm="0">
                                          <p:val>
                                            <p:strVal val="#ppt_x"/>
                                          </p:val>
                                        </p:tav>
                                        <p:tav tm="100000">
                                          <p:val>
                                            <p:strVal val="#ppt_x"/>
                                          </p:val>
                                        </p:tav>
                                      </p:tavLst>
                                    </p:anim>
                                    <p:anim calcmode="lin" valueType="num">
                                      <p:cBhvr>
                                        <p:cTn id="14" dur="1000" fill="hold"/>
                                        <p:tgtEl>
                                          <p:spTgt spid="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1000"/>
                                        <p:tgtEl>
                                          <p:spTgt spid="147"/>
                                        </p:tgtEl>
                                      </p:cBhvr>
                                    </p:animEffect>
                                    <p:anim calcmode="lin" valueType="num">
                                      <p:cBhvr>
                                        <p:cTn id="18" dur="1000" fill="hold"/>
                                        <p:tgtEl>
                                          <p:spTgt spid="147"/>
                                        </p:tgtEl>
                                        <p:attrNameLst>
                                          <p:attrName>ppt_x</p:attrName>
                                        </p:attrNameLst>
                                      </p:cBhvr>
                                      <p:tavLst>
                                        <p:tav tm="0">
                                          <p:val>
                                            <p:strVal val="#ppt_x"/>
                                          </p:val>
                                        </p:tav>
                                        <p:tav tm="100000">
                                          <p:val>
                                            <p:strVal val="#ppt_x"/>
                                          </p:val>
                                        </p:tav>
                                      </p:tavLst>
                                    </p:anim>
                                    <p:anim calcmode="lin" valueType="num">
                                      <p:cBhvr>
                                        <p:cTn id="19" dur="1000" fill="hold"/>
                                        <p:tgtEl>
                                          <p:spTgt spid="1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1000"/>
                                        <p:tgtEl>
                                          <p:spTgt spid="165"/>
                                        </p:tgtEl>
                                      </p:cBhvr>
                                    </p:animEffect>
                                    <p:anim calcmode="lin" valueType="num">
                                      <p:cBhvr>
                                        <p:cTn id="23" dur="1000" fill="hold"/>
                                        <p:tgtEl>
                                          <p:spTgt spid="165"/>
                                        </p:tgtEl>
                                        <p:attrNameLst>
                                          <p:attrName>ppt_x</p:attrName>
                                        </p:attrNameLst>
                                      </p:cBhvr>
                                      <p:tavLst>
                                        <p:tav tm="0">
                                          <p:val>
                                            <p:strVal val="#ppt_x"/>
                                          </p:val>
                                        </p:tav>
                                        <p:tav tm="100000">
                                          <p:val>
                                            <p:strVal val="#ppt_x"/>
                                          </p:val>
                                        </p:tav>
                                      </p:tavLst>
                                    </p:anim>
                                    <p:anim calcmode="lin" valueType="num">
                                      <p:cBhvr>
                                        <p:cTn id="24" dur="1000" fill="hold"/>
                                        <p:tgtEl>
                                          <p:spTgt spid="16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fade">
                                      <p:cBhvr>
                                        <p:cTn id="27" dur="1000"/>
                                        <p:tgtEl>
                                          <p:spTgt spid="166"/>
                                        </p:tgtEl>
                                      </p:cBhvr>
                                    </p:animEffect>
                                    <p:anim calcmode="lin" valueType="num">
                                      <p:cBhvr>
                                        <p:cTn id="28" dur="1000" fill="hold"/>
                                        <p:tgtEl>
                                          <p:spTgt spid="166"/>
                                        </p:tgtEl>
                                        <p:attrNameLst>
                                          <p:attrName>ppt_x</p:attrName>
                                        </p:attrNameLst>
                                      </p:cBhvr>
                                      <p:tavLst>
                                        <p:tav tm="0">
                                          <p:val>
                                            <p:strVal val="#ppt_x"/>
                                          </p:val>
                                        </p:tav>
                                        <p:tav tm="100000">
                                          <p:val>
                                            <p:strVal val="#ppt_x"/>
                                          </p:val>
                                        </p:tav>
                                      </p:tavLst>
                                    </p:anim>
                                    <p:anim calcmode="lin" valueType="num">
                                      <p:cBhvr>
                                        <p:cTn id="29" dur="1000" fill="hold"/>
                                        <p:tgtEl>
                                          <p:spTgt spid="16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1000"/>
                                        <p:tgtEl>
                                          <p:spTgt spid="167"/>
                                        </p:tgtEl>
                                      </p:cBhvr>
                                    </p:animEffect>
                                    <p:anim calcmode="lin" valueType="num">
                                      <p:cBhvr>
                                        <p:cTn id="33" dur="1000" fill="hold"/>
                                        <p:tgtEl>
                                          <p:spTgt spid="167"/>
                                        </p:tgtEl>
                                        <p:attrNameLst>
                                          <p:attrName>ppt_x</p:attrName>
                                        </p:attrNameLst>
                                      </p:cBhvr>
                                      <p:tavLst>
                                        <p:tav tm="0">
                                          <p:val>
                                            <p:strVal val="#ppt_x"/>
                                          </p:val>
                                        </p:tav>
                                        <p:tav tm="100000">
                                          <p:val>
                                            <p:strVal val="#ppt_x"/>
                                          </p:val>
                                        </p:tav>
                                      </p:tavLst>
                                    </p:anim>
                                    <p:anim calcmode="lin" valueType="num">
                                      <p:cBhvr>
                                        <p:cTn id="34" dur="1000" fill="hold"/>
                                        <p:tgtEl>
                                          <p:spTgt spid="16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8"/>
                                        </p:tgtEl>
                                        <p:attrNameLst>
                                          <p:attrName>style.visibility</p:attrName>
                                        </p:attrNameLst>
                                      </p:cBhvr>
                                      <p:to>
                                        <p:strVal val="visible"/>
                                      </p:to>
                                    </p:set>
                                    <p:animEffect transition="in" filter="fade">
                                      <p:cBhvr>
                                        <p:cTn id="37" dur="1000"/>
                                        <p:tgtEl>
                                          <p:spTgt spid="168"/>
                                        </p:tgtEl>
                                      </p:cBhvr>
                                    </p:animEffect>
                                    <p:anim calcmode="lin" valueType="num">
                                      <p:cBhvr>
                                        <p:cTn id="38" dur="1000" fill="hold"/>
                                        <p:tgtEl>
                                          <p:spTgt spid="168"/>
                                        </p:tgtEl>
                                        <p:attrNameLst>
                                          <p:attrName>ppt_x</p:attrName>
                                        </p:attrNameLst>
                                      </p:cBhvr>
                                      <p:tavLst>
                                        <p:tav tm="0">
                                          <p:val>
                                            <p:strVal val="#ppt_x"/>
                                          </p:val>
                                        </p:tav>
                                        <p:tav tm="100000">
                                          <p:val>
                                            <p:strVal val="#ppt_x"/>
                                          </p:val>
                                        </p:tav>
                                      </p:tavLst>
                                    </p:anim>
                                    <p:anim calcmode="lin" valueType="num">
                                      <p:cBhvr>
                                        <p:cTn id="39" dur="1000" fill="hold"/>
                                        <p:tgtEl>
                                          <p:spTgt spid="16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9"/>
                                        </p:tgtEl>
                                        <p:attrNameLst>
                                          <p:attrName>style.visibility</p:attrName>
                                        </p:attrNameLst>
                                      </p:cBhvr>
                                      <p:to>
                                        <p:strVal val="visible"/>
                                      </p:to>
                                    </p:set>
                                    <p:animEffect transition="in" filter="fade">
                                      <p:cBhvr>
                                        <p:cTn id="42" dur="1000"/>
                                        <p:tgtEl>
                                          <p:spTgt spid="169"/>
                                        </p:tgtEl>
                                      </p:cBhvr>
                                    </p:animEffect>
                                    <p:anim calcmode="lin" valueType="num">
                                      <p:cBhvr>
                                        <p:cTn id="43" dur="1000" fill="hold"/>
                                        <p:tgtEl>
                                          <p:spTgt spid="169"/>
                                        </p:tgtEl>
                                        <p:attrNameLst>
                                          <p:attrName>ppt_x</p:attrName>
                                        </p:attrNameLst>
                                      </p:cBhvr>
                                      <p:tavLst>
                                        <p:tav tm="0">
                                          <p:val>
                                            <p:strVal val="#ppt_x"/>
                                          </p:val>
                                        </p:tav>
                                        <p:tav tm="100000">
                                          <p:val>
                                            <p:strVal val="#ppt_x"/>
                                          </p:val>
                                        </p:tav>
                                      </p:tavLst>
                                    </p:anim>
                                    <p:anim calcmode="lin" valueType="num">
                                      <p:cBhvr>
                                        <p:cTn id="44" dur="1000" fill="hold"/>
                                        <p:tgtEl>
                                          <p:spTgt spid="16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1"/>
                                        </p:tgtEl>
                                        <p:attrNameLst>
                                          <p:attrName>style.visibility</p:attrName>
                                        </p:attrNameLst>
                                      </p:cBhvr>
                                      <p:to>
                                        <p:strVal val="visible"/>
                                      </p:to>
                                    </p:set>
                                    <p:animEffect transition="in" filter="fade">
                                      <p:cBhvr>
                                        <p:cTn id="47" dur="1000"/>
                                        <p:tgtEl>
                                          <p:spTgt spid="171"/>
                                        </p:tgtEl>
                                      </p:cBhvr>
                                    </p:animEffect>
                                    <p:anim calcmode="lin" valueType="num">
                                      <p:cBhvr>
                                        <p:cTn id="48" dur="1000" fill="hold"/>
                                        <p:tgtEl>
                                          <p:spTgt spid="171"/>
                                        </p:tgtEl>
                                        <p:attrNameLst>
                                          <p:attrName>ppt_x</p:attrName>
                                        </p:attrNameLst>
                                      </p:cBhvr>
                                      <p:tavLst>
                                        <p:tav tm="0">
                                          <p:val>
                                            <p:strVal val="#ppt_x"/>
                                          </p:val>
                                        </p:tav>
                                        <p:tav tm="100000">
                                          <p:val>
                                            <p:strVal val="#ppt_x"/>
                                          </p:val>
                                        </p:tav>
                                      </p:tavLst>
                                    </p:anim>
                                    <p:anim calcmode="lin" valueType="num">
                                      <p:cBhvr>
                                        <p:cTn id="49" dur="1000" fill="hold"/>
                                        <p:tgtEl>
                                          <p:spTgt spid="17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2"/>
                                        </p:tgtEl>
                                        <p:attrNameLst>
                                          <p:attrName>style.visibility</p:attrName>
                                        </p:attrNameLst>
                                      </p:cBhvr>
                                      <p:to>
                                        <p:strVal val="visible"/>
                                      </p:to>
                                    </p:set>
                                    <p:animEffect transition="in" filter="fade">
                                      <p:cBhvr>
                                        <p:cTn id="52" dur="1000"/>
                                        <p:tgtEl>
                                          <p:spTgt spid="172"/>
                                        </p:tgtEl>
                                      </p:cBhvr>
                                    </p:animEffect>
                                    <p:anim calcmode="lin" valueType="num">
                                      <p:cBhvr>
                                        <p:cTn id="53" dur="1000" fill="hold"/>
                                        <p:tgtEl>
                                          <p:spTgt spid="172"/>
                                        </p:tgtEl>
                                        <p:attrNameLst>
                                          <p:attrName>ppt_x</p:attrName>
                                        </p:attrNameLst>
                                      </p:cBhvr>
                                      <p:tavLst>
                                        <p:tav tm="0">
                                          <p:val>
                                            <p:strVal val="#ppt_x"/>
                                          </p:val>
                                        </p:tav>
                                        <p:tav tm="100000">
                                          <p:val>
                                            <p:strVal val="#ppt_x"/>
                                          </p:val>
                                        </p:tav>
                                      </p:tavLst>
                                    </p:anim>
                                    <p:anim calcmode="lin" valueType="num">
                                      <p:cBhvr>
                                        <p:cTn id="54" dur="1000" fill="hold"/>
                                        <p:tgtEl>
                                          <p:spTgt spid="17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4"/>
                                        </p:tgtEl>
                                        <p:attrNameLst>
                                          <p:attrName>style.visibility</p:attrName>
                                        </p:attrNameLst>
                                      </p:cBhvr>
                                      <p:to>
                                        <p:strVal val="visible"/>
                                      </p:to>
                                    </p:set>
                                    <p:animEffect transition="in" filter="fade">
                                      <p:cBhvr>
                                        <p:cTn id="57" dur="1000"/>
                                        <p:tgtEl>
                                          <p:spTgt spid="164"/>
                                        </p:tgtEl>
                                      </p:cBhvr>
                                    </p:animEffect>
                                    <p:anim calcmode="lin" valueType="num">
                                      <p:cBhvr>
                                        <p:cTn id="58" dur="1000" fill="hold"/>
                                        <p:tgtEl>
                                          <p:spTgt spid="164"/>
                                        </p:tgtEl>
                                        <p:attrNameLst>
                                          <p:attrName>ppt_x</p:attrName>
                                        </p:attrNameLst>
                                      </p:cBhvr>
                                      <p:tavLst>
                                        <p:tav tm="0">
                                          <p:val>
                                            <p:strVal val="#ppt_x"/>
                                          </p:val>
                                        </p:tav>
                                        <p:tav tm="100000">
                                          <p:val>
                                            <p:strVal val="#ppt_x"/>
                                          </p:val>
                                        </p:tav>
                                      </p:tavLst>
                                    </p:anim>
                                    <p:anim calcmode="lin" valueType="num">
                                      <p:cBhvr>
                                        <p:cTn id="59"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3">
                                            <p:txEl>
                                              <p:pRg st="0" end="0"/>
                                            </p:txEl>
                                          </p:spTgt>
                                        </p:tgtEl>
                                        <p:attrNameLst>
                                          <p:attrName>style.visibility</p:attrName>
                                        </p:attrNameLst>
                                      </p:cBhvr>
                                      <p:to>
                                        <p:strVal val="visible"/>
                                      </p:to>
                                    </p:set>
                                    <p:animEffect transition="in" filter="barn(inVertical)">
                                      <p:cBhvr>
                                        <p:cTn id="64" dur="500"/>
                                        <p:tgtEl>
                                          <p:spTgt spid="173">
                                            <p:txEl>
                                              <p:pRg st="0" end="0"/>
                                            </p:txEl>
                                          </p:spTgt>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73">
                                            <p:txEl>
                                              <p:pRg st="1" end="1"/>
                                            </p:txEl>
                                          </p:spTgt>
                                        </p:tgtEl>
                                        <p:attrNameLst>
                                          <p:attrName>style.visibility</p:attrName>
                                        </p:attrNameLst>
                                      </p:cBhvr>
                                      <p:to>
                                        <p:strVal val="visible"/>
                                      </p:to>
                                    </p:set>
                                    <p:animEffect transition="in" filter="barn(inVertical)">
                                      <p:cBhvr>
                                        <p:cTn id="67" dur="500"/>
                                        <p:tgtEl>
                                          <p:spTgt spid="173">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4.16667E-6 3.33333E-6 L 0.01901 -0.13912 " pathEditMode="relative" rAng="0" ptsTypes="AA">
                                      <p:cBhvr>
                                        <p:cTn id="71" dur="2000" fill="hold"/>
                                        <p:tgtEl>
                                          <p:spTgt spid="165"/>
                                        </p:tgtEl>
                                        <p:attrNameLst>
                                          <p:attrName>ppt_x</p:attrName>
                                          <p:attrName>ppt_y</p:attrName>
                                        </p:attrNameLst>
                                      </p:cBhvr>
                                      <p:rCtr x="951" y="-6968"/>
                                    </p:animMotion>
                                  </p:childTnLst>
                                </p:cTn>
                              </p:par>
                              <p:par>
                                <p:cTn id="72" presetID="42" presetClass="path" presetSubtype="0" accel="50000" decel="50000" fill="hold" nodeType="withEffect">
                                  <p:stCondLst>
                                    <p:cond delay="0"/>
                                  </p:stCondLst>
                                  <p:childTnLst>
                                    <p:animMotion origin="layout" path="M -1.45833E-6 -1.11111E-6 L -0.03255 -0.13241 " pathEditMode="relative" rAng="0" ptsTypes="AA">
                                      <p:cBhvr>
                                        <p:cTn id="73" dur="2000" fill="hold"/>
                                        <p:tgtEl>
                                          <p:spTgt spid="166"/>
                                        </p:tgtEl>
                                        <p:attrNameLst>
                                          <p:attrName>ppt_x</p:attrName>
                                          <p:attrName>ppt_y</p:attrName>
                                        </p:attrNameLst>
                                      </p:cBhvr>
                                      <p:rCtr x="-1628" y="-6620"/>
                                    </p:animMotion>
                                  </p:childTnLst>
                                </p:cTn>
                              </p:par>
                              <p:par>
                                <p:cTn id="74" presetID="42" presetClass="path" presetSubtype="0" accel="50000" decel="50000" fill="hold" nodeType="withEffect">
                                  <p:stCondLst>
                                    <p:cond delay="0"/>
                                  </p:stCondLst>
                                  <p:childTnLst>
                                    <p:animMotion origin="layout" path="M 3.54167E-6 -1.85185E-6 L -0.01315 -0.13241 " pathEditMode="relative" rAng="0" ptsTypes="AA">
                                      <p:cBhvr>
                                        <p:cTn id="75" dur="2000" fill="hold"/>
                                        <p:tgtEl>
                                          <p:spTgt spid="167"/>
                                        </p:tgtEl>
                                        <p:attrNameLst>
                                          <p:attrName>ppt_x</p:attrName>
                                          <p:attrName>ppt_y</p:attrName>
                                        </p:attrNameLst>
                                      </p:cBhvr>
                                      <p:rCtr x="-664" y="-6620"/>
                                    </p:animMotion>
                                  </p:childTnLst>
                                </p:cTn>
                              </p:par>
                              <p:par>
                                <p:cTn id="76" presetID="42" presetClass="path" presetSubtype="0" accel="50000" decel="50000" fill="hold" nodeType="withEffect">
                                  <p:stCondLst>
                                    <p:cond delay="0"/>
                                  </p:stCondLst>
                                  <p:childTnLst>
                                    <p:animMotion origin="layout" path="M 2.91667E-6 3.7037E-6 L -0.06328 -0.13241 " pathEditMode="relative" rAng="0" ptsTypes="AA">
                                      <p:cBhvr>
                                        <p:cTn id="77" dur="2000" fill="hold"/>
                                        <p:tgtEl>
                                          <p:spTgt spid="168"/>
                                        </p:tgtEl>
                                        <p:attrNameLst>
                                          <p:attrName>ppt_x</p:attrName>
                                          <p:attrName>ppt_y</p:attrName>
                                        </p:attrNameLst>
                                      </p:cBhvr>
                                      <p:rCtr x="-3164" y="-6620"/>
                                    </p:animMotion>
                                  </p:childTnLst>
                                </p:cTn>
                              </p:par>
                              <p:par>
                                <p:cTn id="78" presetID="42" presetClass="path" presetSubtype="0" accel="50000" decel="50000" fill="hold" nodeType="withEffect">
                                  <p:stCondLst>
                                    <p:cond delay="0"/>
                                  </p:stCondLst>
                                  <p:childTnLst>
                                    <p:animMotion origin="layout" path="M 4.16667E-6 -1.85185E-6 L -0.05183 -0.13241 " pathEditMode="relative" rAng="0" ptsTypes="AA">
                                      <p:cBhvr>
                                        <p:cTn id="79" dur="2000" fill="hold"/>
                                        <p:tgtEl>
                                          <p:spTgt spid="169"/>
                                        </p:tgtEl>
                                        <p:attrNameLst>
                                          <p:attrName>ppt_x</p:attrName>
                                          <p:attrName>ppt_y</p:attrName>
                                        </p:attrNameLst>
                                      </p:cBhvr>
                                      <p:rCtr x="-2591" y="-6620"/>
                                    </p:animMotion>
                                  </p:childTnLst>
                                </p:cTn>
                              </p:par>
                              <p:par>
                                <p:cTn id="80" presetID="42" presetClass="path" presetSubtype="0" accel="50000" decel="50000" fill="hold" nodeType="withEffect">
                                  <p:stCondLst>
                                    <p:cond delay="0"/>
                                  </p:stCondLst>
                                  <p:childTnLst>
                                    <p:animMotion origin="layout" path="M -4.58333E-6 -4.44444E-6 L -0.10182 -0.13125 " pathEditMode="relative" rAng="0" ptsTypes="AA">
                                      <p:cBhvr>
                                        <p:cTn id="81" dur="2000" fill="hold"/>
                                        <p:tgtEl>
                                          <p:spTgt spid="171"/>
                                        </p:tgtEl>
                                        <p:attrNameLst>
                                          <p:attrName>ppt_x</p:attrName>
                                          <p:attrName>ppt_y</p:attrName>
                                        </p:attrNameLst>
                                      </p:cBhvr>
                                      <p:rCtr x="-5091" y="-6574"/>
                                    </p:animMotion>
                                  </p:childTnLst>
                                </p:cTn>
                              </p:par>
                              <p:par>
                                <p:cTn id="82" presetID="42" presetClass="path" presetSubtype="0" accel="50000" decel="50000" fill="hold" nodeType="withEffect">
                                  <p:stCondLst>
                                    <p:cond delay="0"/>
                                  </p:stCondLst>
                                  <p:childTnLst>
                                    <p:animMotion origin="layout" path="M -3.75E-6 -1.85185E-6 L -0.09114 -0.12523 " pathEditMode="relative" rAng="0" ptsTypes="AA">
                                      <p:cBhvr>
                                        <p:cTn id="83" dur="2000" fill="hold"/>
                                        <p:tgtEl>
                                          <p:spTgt spid="172"/>
                                        </p:tgtEl>
                                        <p:attrNameLst>
                                          <p:attrName>ppt_x</p:attrName>
                                          <p:attrName>ppt_y</p:attrName>
                                        </p:attrNameLst>
                                      </p:cBhvr>
                                      <p:rCtr x="-4557" y="-6273"/>
                                    </p:animMotion>
                                  </p:childTnLst>
                                </p:cTn>
                              </p:par>
                              <p:par>
                                <p:cTn id="84" presetID="42" presetClass="path" presetSubtype="0" accel="50000" decel="50000" fill="hold" nodeType="withEffect">
                                  <p:stCondLst>
                                    <p:cond delay="0"/>
                                  </p:stCondLst>
                                  <p:childTnLst>
                                    <p:animMotion origin="layout" path="M -1.04167E-6 2.59259E-6 L -0.00104 -0.13912 " pathEditMode="relative" rAng="0" ptsTypes="AA">
                                      <p:cBhvr>
                                        <p:cTn id="85" dur="2000" fill="hold"/>
                                        <p:tgtEl>
                                          <p:spTgt spid="164"/>
                                        </p:tgtEl>
                                        <p:attrNameLst>
                                          <p:attrName>ppt_x</p:attrName>
                                          <p:attrName>ppt_y</p:attrName>
                                        </p:attrNameLst>
                                      </p:cBhvr>
                                      <p:rCtr x="-52" y="-6968"/>
                                    </p:animMotion>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74"/>
                                        </p:tgtEl>
                                        <p:attrNameLst>
                                          <p:attrName>style.visibility</p:attrName>
                                        </p:attrNameLst>
                                      </p:cBhvr>
                                      <p:to>
                                        <p:strVal val="visible"/>
                                      </p:to>
                                    </p:set>
                                    <p:anim calcmode="lin" valueType="num">
                                      <p:cBhvr>
                                        <p:cTn id="90" dur="500" fill="hold"/>
                                        <p:tgtEl>
                                          <p:spTgt spid="174"/>
                                        </p:tgtEl>
                                        <p:attrNameLst>
                                          <p:attrName>ppt_w</p:attrName>
                                        </p:attrNameLst>
                                      </p:cBhvr>
                                      <p:tavLst>
                                        <p:tav tm="0">
                                          <p:val>
                                            <p:fltVal val="0"/>
                                          </p:val>
                                        </p:tav>
                                        <p:tav tm="100000">
                                          <p:val>
                                            <p:strVal val="#ppt_w"/>
                                          </p:val>
                                        </p:tav>
                                      </p:tavLst>
                                    </p:anim>
                                    <p:anim calcmode="lin" valueType="num">
                                      <p:cBhvr>
                                        <p:cTn id="91" dur="500" fill="hold"/>
                                        <p:tgtEl>
                                          <p:spTgt spid="174"/>
                                        </p:tgtEl>
                                        <p:attrNameLst>
                                          <p:attrName>ppt_h</p:attrName>
                                        </p:attrNameLst>
                                      </p:cBhvr>
                                      <p:tavLst>
                                        <p:tav tm="0">
                                          <p:val>
                                            <p:fltVal val="0"/>
                                          </p:val>
                                        </p:tav>
                                        <p:tav tm="100000">
                                          <p:val>
                                            <p:strVal val="#ppt_h"/>
                                          </p:val>
                                        </p:tav>
                                      </p:tavLst>
                                    </p:anim>
                                    <p:animEffect transition="in" filter="fade">
                                      <p:cBhvr>
                                        <p:cTn id="92" dur="500"/>
                                        <p:tgtEl>
                                          <p:spTgt spid="17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4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6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6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6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6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69"/>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71"/>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7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6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73">
                                            <p:txEl>
                                              <p:pRg st="2" end="2"/>
                                            </p:txEl>
                                          </p:spTgt>
                                        </p:tgtEl>
                                        <p:attrNameLst>
                                          <p:attrName>style.visibility</p:attrName>
                                        </p:attrNameLst>
                                      </p:cBhvr>
                                      <p:to>
                                        <p:strVal val="visible"/>
                                      </p:to>
                                    </p:set>
                                    <p:animEffect transition="in" filter="barn(inVertical)">
                                      <p:cBhvr>
                                        <p:cTn id="117" dur="500"/>
                                        <p:tgtEl>
                                          <p:spTgt spid="173">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75"/>
                                        </p:tgtEl>
                                        <p:attrNameLst>
                                          <p:attrName>style.visibility</p:attrName>
                                        </p:attrNameLst>
                                      </p:cBhvr>
                                      <p:to>
                                        <p:strVal val="visible"/>
                                      </p:to>
                                    </p:set>
                                    <p:animEffect transition="in" filter="fade">
                                      <p:cBhvr>
                                        <p:cTn id="122" dur="500"/>
                                        <p:tgtEl>
                                          <p:spTgt spid="175"/>
                                        </p:tgtEl>
                                      </p:cBhvr>
                                    </p:animEffect>
                                  </p:childTnLst>
                                </p:cTn>
                              </p:par>
                              <p:par>
                                <p:cTn id="123" presetID="10" presetClass="entr" presetSubtype="0" fill="hold" nodeType="withEffect">
                                  <p:stCondLst>
                                    <p:cond delay="0"/>
                                  </p:stCondLst>
                                  <p:childTnLst>
                                    <p:set>
                                      <p:cBhvr>
                                        <p:cTn id="124" dur="1" fill="hold">
                                          <p:stCondLst>
                                            <p:cond delay="0"/>
                                          </p:stCondLst>
                                        </p:cTn>
                                        <p:tgtEl>
                                          <p:spTgt spid="192"/>
                                        </p:tgtEl>
                                        <p:attrNameLst>
                                          <p:attrName>style.visibility</p:attrName>
                                        </p:attrNameLst>
                                      </p:cBhvr>
                                      <p:to>
                                        <p:strVal val="visible"/>
                                      </p:to>
                                    </p:set>
                                    <p:animEffect transition="in" filter="fade">
                                      <p:cBhvr>
                                        <p:cTn id="125" dur="500"/>
                                        <p:tgtEl>
                                          <p:spTgt spid="192"/>
                                        </p:tgtEl>
                                      </p:cBhvr>
                                    </p:animEffect>
                                  </p:childTnLst>
                                </p:cTn>
                              </p:par>
                              <p:par>
                                <p:cTn id="126" presetID="10" presetClass="entr" presetSubtype="0" fill="hold" nodeType="withEffect">
                                  <p:stCondLst>
                                    <p:cond delay="0"/>
                                  </p:stCondLst>
                                  <p:childTnLst>
                                    <p:set>
                                      <p:cBhvr>
                                        <p:cTn id="127" dur="1" fill="hold">
                                          <p:stCondLst>
                                            <p:cond delay="0"/>
                                          </p:stCondLst>
                                        </p:cTn>
                                        <p:tgtEl>
                                          <p:spTgt spid="193"/>
                                        </p:tgtEl>
                                        <p:attrNameLst>
                                          <p:attrName>style.visibility</p:attrName>
                                        </p:attrNameLst>
                                      </p:cBhvr>
                                      <p:to>
                                        <p:strVal val="visible"/>
                                      </p:to>
                                    </p:set>
                                    <p:animEffect transition="in" filter="fade">
                                      <p:cBhvr>
                                        <p:cTn id="128" dur="500"/>
                                        <p:tgtEl>
                                          <p:spTgt spid="193"/>
                                        </p:tgtEl>
                                      </p:cBhvr>
                                    </p:animEffect>
                                  </p:childTnLst>
                                </p:cTn>
                              </p:par>
                              <p:par>
                                <p:cTn id="129" presetID="10" presetClass="entr" presetSubtype="0" fill="hold" nodeType="withEffect">
                                  <p:stCondLst>
                                    <p:cond delay="0"/>
                                  </p:stCondLst>
                                  <p:childTnLst>
                                    <p:set>
                                      <p:cBhvr>
                                        <p:cTn id="130" dur="1" fill="hold">
                                          <p:stCondLst>
                                            <p:cond delay="0"/>
                                          </p:stCondLst>
                                        </p:cTn>
                                        <p:tgtEl>
                                          <p:spTgt spid="194"/>
                                        </p:tgtEl>
                                        <p:attrNameLst>
                                          <p:attrName>style.visibility</p:attrName>
                                        </p:attrNameLst>
                                      </p:cBhvr>
                                      <p:to>
                                        <p:strVal val="visible"/>
                                      </p:to>
                                    </p:set>
                                    <p:animEffect transition="in" filter="fade">
                                      <p:cBhvr>
                                        <p:cTn id="131" dur="500"/>
                                        <p:tgtEl>
                                          <p:spTgt spid="194"/>
                                        </p:tgtEl>
                                      </p:cBhvr>
                                    </p:animEffect>
                                  </p:childTnLst>
                                </p:cTn>
                              </p:par>
                              <p:par>
                                <p:cTn id="132" presetID="10" presetClass="entr" presetSubtype="0" fill="hold" nodeType="withEffect">
                                  <p:stCondLst>
                                    <p:cond delay="0"/>
                                  </p:stCondLst>
                                  <p:childTnLst>
                                    <p:set>
                                      <p:cBhvr>
                                        <p:cTn id="133" dur="1" fill="hold">
                                          <p:stCondLst>
                                            <p:cond delay="0"/>
                                          </p:stCondLst>
                                        </p:cTn>
                                        <p:tgtEl>
                                          <p:spTgt spid="195"/>
                                        </p:tgtEl>
                                        <p:attrNameLst>
                                          <p:attrName>style.visibility</p:attrName>
                                        </p:attrNameLst>
                                      </p:cBhvr>
                                      <p:to>
                                        <p:strVal val="visible"/>
                                      </p:to>
                                    </p:set>
                                    <p:animEffect transition="in" filter="fade">
                                      <p:cBhvr>
                                        <p:cTn id="134" dur="500"/>
                                        <p:tgtEl>
                                          <p:spTgt spid="195"/>
                                        </p:tgtEl>
                                      </p:cBhvr>
                                    </p:animEffect>
                                  </p:childTnLst>
                                </p:cTn>
                              </p:par>
                              <p:par>
                                <p:cTn id="135" presetID="10" presetClass="entr" presetSubtype="0" fill="hold" nodeType="withEffect">
                                  <p:stCondLst>
                                    <p:cond delay="0"/>
                                  </p:stCondLst>
                                  <p:childTnLst>
                                    <p:set>
                                      <p:cBhvr>
                                        <p:cTn id="136" dur="1" fill="hold">
                                          <p:stCondLst>
                                            <p:cond delay="0"/>
                                          </p:stCondLst>
                                        </p:cTn>
                                        <p:tgtEl>
                                          <p:spTgt spid="196"/>
                                        </p:tgtEl>
                                        <p:attrNameLst>
                                          <p:attrName>style.visibility</p:attrName>
                                        </p:attrNameLst>
                                      </p:cBhvr>
                                      <p:to>
                                        <p:strVal val="visible"/>
                                      </p:to>
                                    </p:set>
                                    <p:animEffect transition="in" filter="fade">
                                      <p:cBhvr>
                                        <p:cTn id="137" dur="500"/>
                                        <p:tgtEl>
                                          <p:spTgt spid="196"/>
                                        </p:tgtEl>
                                      </p:cBhvr>
                                    </p:animEffect>
                                  </p:childTnLst>
                                </p:cTn>
                              </p:par>
                              <p:par>
                                <p:cTn id="138" presetID="10" presetClass="entr" presetSubtype="0" fill="hold" nodeType="withEffect">
                                  <p:stCondLst>
                                    <p:cond delay="0"/>
                                  </p:stCondLst>
                                  <p:childTnLst>
                                    <p:set>
                                      <p:cBhvr>
                                        <p:cTn id="139" dur="1" fill="hold">
                                          <p:stCondLst>
                                            <p:cond delay="0"/>
                                          </p:stCondLst>
                                        </p:cTn>
                                        <p:tgtEl>
                                          <p:spTgt spid="197"/>
                                        </p:tgtEl>
                                        <p:attrNameLst>
                                          <p:attrName>style.visibility</p:attrName>
                                        </p:attrNameLst>
                                      </p:cBhvr>
                                      <p:to>
                                        <p:strVal val="visible"/>
                                      </p:to>
                                    </p:set>
                                    <p:animEffect transition="in" filter="fade">
                                      <p:cBhvr>
                                        <p:cTn id="140" dur="500"/>
                                        <p:tgtEl>
                                          <p:spTgt spid="197"/>
                                        </p:tgtEl>
                                      </p:cBhvr>
                                    </p:animEffect>
                                  </p:childTnLst>
                                </p:cTn>
                              </p:par>
                              <p:par>
                                <p:cTn id="141" presetID="10" presetClass="entr" presetSubtype="0" fill="hold" nodeType="withEffect">
                                  <p:stCondLst>
                                    <p:cond delay="0"/>
                                  </p:stCondLst>
                                  <p:childTnLst>
                                    <p:set>
                                      <p:cBhvr>
                                        <p:cTn id="142" dur="1" fill="hold">
                                          <p:stCondLst>
                                            <p:cond delay="0"/>
                                          </p:stCondLst>
                                        </p:cTn>
                                        <p:tgtEl>
                                          <p:spTgt spid="198"/>
                                        </p:tgtEl>
                                        <p:attrNameLst>
                                          <p:attrName>style.visibility</p:attrName>
                                        </p:attrNameLst>
                                      </p:cBhvr>
                                      <p:to>
                                        <p:strVal val="visible"/>
                                      </p:to>
                                    </p:set>
                                    <p:animEffect transition="in" filter="fade">
                                      <p:cBhvr>
                                        <p:cTn id="143" dur="500"/>
                                        <p:tgtEl>
                                          <p:spTgt spid="198"/>
                                        </p:tgtEl>
                                      </p:cBhvr>
                                    </p:animEffect>
                                  </p:childTnLst>
                                </p:cTn>
                              </p:par>
                              <p:par>
                                <p:cTn id="144" presetID="10" presetClass="entr" presetSubtype="0" fill="hold" nodeType="withEffect">
                                  <p:stCondLst>
                                    <p:cond delay="0"/>
                                  </p:stCondLst>
                                  <p:childTnLst>
                                    <p:set>
                                      <p:cBhvr>
                                        <p:cTn id="145" dur="1" fill="hold">
                                          <p:stCondLst>
                                            <p:cond delay="0"/>
                                          </p:stCondLst>
                                        </p:cTn>
                                        <p:tgtEl>
                                          <p:spTgt spid="199"/>
                                        </p:tgtEl>
                                        <p:attrNameLst>
                                          <p:attrName>style.visibility</p:attrName>
                                        </p:attrNameLst>
                                      </p:cBhvr>
                                      <p:to>
                                        <p:strVal val="visible"/>
                                      </p:to>
                                    </p:set>
                                    <p:animEffect transition="in" filter="fade">
                                      <p:cBhvr>
                                        <p:cTn id="146" dur="500"/>
                                        <p:tgtEl>
                                          <p:spTgt spid="19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76"/>
                                        </p:tgtEl>
                                        <p:attrNameLst>
                                          <p:attrName>style.visibility</p:attrName>
                                        </p:attrNameLst>
                                      </p:cBhvr>
                                      <p:to>
                                        <p:strVal val="visible"/>
                                      </p:to>
                                    </p:set>
                                    <p:animEffect transition="in" filter="fade">
                                      <p:cBhvr>
                                        <p:cTn id="151" dur="500"/>
                                        <p:tgtEl>
                                          <p:spTgt spid="176"/>
                                        </p:tgtEl>
                                      </p:cBhvr>
                                    </p:animEffect>
                                  </p:childTnLst>
                                </p:cTn>
                              </p:par>
                            </p:childTnLst>
                          </p:cTn>
                        </p:par>
                        <p:par>
                          <p:cTn id="152" fill="hold">
                            <p:stCondLst>
                              <p:cond delay="500"/>
                            </p:stCondLst>
                            <p:childTnLst>
                              <p:par>
                                <p:cTn id="153" presetID="42" presetClass="path" presetSubtype="0" accel="50000" decel="50000" fill="hold" nodeType="afterEffect">
                                  <p:stCondLst>
                                    <p:cond delay="0"/>
                                  </p:stCondLst>
                                  <p:childTnLst>
                                    <p:animMotion origin="layout" path="M 4.16667E-7 -1.11111E-6 L -0.01667 0.13033 " pathEditMode="relative" rAng="0" ptsTypes="AA">
                                      <p:cBhvr>
                                        <p:cTn id="154" dur="2000" fill="hold"/>
                                        <p:tgtEl>
                                          <p:spTgt spid="192"/>
                                        </p:tgtEl>
                                        <p:attrNameLst>
                                          <p:attrName>ppt_x</p:attrName>
                                          <p:attrName>ppt_y</p:attrName>
                                        </p:attrNameLst>
                                      </p:cBhvr>
                                      <p:rCtr x="-833" y="6505"/>
                                    </p:animMotion>
                                  </p:childTnLst>
                                </p:cTn>
                              </p:par>
                              <p:par>
                                <p:cTn id="155" presetID="42" presetClass="path" presetSubtype="0" accel="50000" decel="50000" fill="hold" nodeType="withEffect">
                                  <p:stCondLst>
                                    <p:cond delay="0"/>
                                  </p:stCondLst>
                                  <p:childTnLst>
                                    <p:animMotion origin="layout" path="M 2.29167E-6 1.48148E-6 L -0.02136 0.1294 " pathEditMode="relative" rAng="0" ptsTypes="AA">
                                      <p:cBhvr>
                                        <p:cTn id="156" dur="2000" fill="hold"/>
                                        <p:tgtEl>
                                          <p:spTgt spid="193"/>
                                        </p:tgtEl>
                                        <p:attrNameLst>
                                          <p:attrName>ppt_x</p:attrName>
                                          <p:attrName>ppt_y</p:attrName>
                                        </p:attrNameLst>
                                      </p:cBhvr>
                                      <p:rCtr x="-1068" y="6458"/>
                                    </p:animMotion>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180"/>
                                        </p:tgtEl>
                                        <p:attrNameLst>
                                          <p:attrName>style.visibility</p:attrName>
                                        </p:attrNameLst>
                                      </p:cBhvr>
                                      <p:to>
                                        <p:strVal val="visible"/>
                                      </p:to>
                                    </p:set>
                                    <p:animEffect transition="in" filter="fade">
                                      <p:cBhvr>
                                        <p:cTn id="161" dur="500"/>
                                        <p:tgtEl>
                                          <p:spTgt spid="180"/>
                                        </p:tgtEl>
                                      </p:cBhvr>
                                    </p:animEffect>
                                  </p:childTnLst>
                                </p:cTn>
                              </p:par>
                            </p:childTnLst>
                          </p:cTn>
                        </p:par>
                        <p:par>
                          <p:cTn id="162" fill="hold">
                            <p:stCondLst>
                              <p:cond delay="500"/>
                            </p:stCondLst>
                            <p:childTnLst>
                              <p:par>
                                <p:cTn id="163" presetID="42" presetClass="path" presetSubtype="0" accel="50000" decel="50000" fill="hold" nodeType="afterEffect">
                                  <p:stCondLst>
                                    <p:cond delay="0"/>
                                  </p:stCondLst>
                                  <p:childTnLst>
                                    <p:animMotion origin="layout" path="M 4.375E-6 4.07407E-6 L 0.02916 0.12824 " pathEditMode="relative" rAng="0" ptsTypes="AA">
                                      <p:cBhvr>
                                        <p:cTn id="164" dur="2000" fill="hold"/>
                                        <p:tgtEl>
                                          <p:spTgt spid="194"/>
                                        </p:tgtEl>
                                        <p:attrNameLst>
                                          <p:attrName>ppt_x</p:attrName>
                                          <p:attrName>ppt_y</p:attrName>
                                        </p:attrNameLst>
                                      </p:cBhvr>
                                      <p:rCtr x="1458" y="6412"/>
                                    </p:animMotion>
                                  </p:childTnLst>
                                </p:cTn>
                              </p:par>
                              <p:par>
                                <p:cTn id="165" presetID="42" presetClass="path" presetSubtype="0" accel="50000" decel="50000" fill="hold" nodeType="withEffect">
                                  <p:stCondLst>
                                    <p:cond delay="0"/>
                                  </p:stCondLst>
                                  <p:childTnLst>
                                    <p:animMotion origin="layout" path="M -3.75E-6 -1.85185E-6 L 0.02279 0.12408 " pathEditMode="relative" rAng="0" ptsTypes="AA">
                                      <p:cBhvr>
                                        <p:cTn id="166" dur="2000" fill="hold"/>
                                        <p:tgtEl>
                                          <p:spTgt spid="195"/>
                                        </p:tgtEl>
                                        <p:attrNameLst>
                                          <p:attrName>ppt_x</p:attrName>
                                          <p:attrName>ppt_y</p:attrName>
                                        </p:attrNameLst>
                                      </p:cBhvr>
                                      <p:rCtr x="1133" y="6204"/>
                                    </p:animMotion>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184"/>
                                        </p:tgtEl>
                                        <p:attrNameLst>
                                          <p:attrName>style.visibility</p:attrName>
                                        </p:attrNameLst>
                                      </p:cBhvr>
                                      <p:to>
                                        <p:strVal val="visible"/>
                                      </p:to>
                                    </p:set>
                                    <p:animEffect transition="in" filter="fade">
                                      <p:cBhvr>
                                        <p:cTn id="171" dur="500"/>
                                        <p:tgtEl>
                                          <p:spTgt spid="184"/>
                                        </p:tgtEl>
                                      </p:cBhvr>
                                    </p:animEffect>
                                  </p:childTnLst>
                                </p:cTn>
                              </p:par>
                            </p:childTnLst>
                          </p:cTn>
                        </p:par>
                        <p:par>
                          <p:cTn id="172" fill="hold">
                            <p:stCondLst>
                              <p:cond delay="500"/>
                            </p:stCondLst>
                            <p:childTnLst>
                              <p:par>
                                <p:cTn id="173" presetID="42" presetClass="path" presetSubtype="0" accel="50000" decel="50000" fill="hold" nodeType="afterEffect">
                                  <p:stCondLst>
                                    <p:cond delay="0"/>
                                  </p:stCondLst>
                                  <p:childTnLst>
                                    <p:animMotion origin="layout" path="M -1.875E-6 7.40741E-7 L 0.0668 0.12616 " pathEditMode="relative" rAng="0" ptsTypes="AA">
                                      <p:cBhvr>
                                        <p:cTn id="174" dur="2000" fill="hold"/>
                                        <p:tgtEl>
                                          <p:spTgt spid="196"/>
                                        </p:tgtEl>
                                        <p:attrNameLst>
                                          <p:attrName>ppt_x</p:attrName>
                                          <p:attrName>ppt_y</p:attrName>
                                        </p:attrNameLst>
                                      </p:cBhvr>
                                      <p:rCtr x="3333" y="6296"/>
                                    </p:animMotion>
                                  </p:childTnLst>
                                </p:cTn>
                              </p:par>
                              <p:par>
                                <p:cTn id="175" presetID="42" presetClass="path" presetSubtype="0" accel="50000" decel="50000" fill="hold" nodeType="withEffect">
                                  <p:stCondLst>
                                    <p:cond delay="0"/>
                                  </p:stCondLst>
                                  <p:childTnLst>
                                    <p:animMotion origin="layout" path="M 2.08333E-7 3.33333E-6 L 0.05482 0.125 " pathEditMode="relative" rAng="0" ptsTypes="AA">
                                      <p:cBhvr>
                                        <p:cTn id="176" dur="2000" fill="hold"/>
                                        <p:tgtEl>
                                          <p:spTgt spid="197"/>
                                        </p:tgtEl>
                                        <p:attrNameLst>
                                          <p:attrName>ppt_x</p:attrName>
                                          <p:attrName>ppt_y</p:attrName>
                                        </p:attrNameLst>
                                      </p:cBhvr>
                                      <p:rCtr x="2734" y="6250"/>
                                    </p:animMotion>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88"/>
                                        </p:tgtEl>
                                        <p:attrNameLst>
                                          <p:attrName>style.visibility</p:attrName>
                                        </p:attrNameLst>
                                      </p:cBhvr>
                                      <p:to>
                                        <p:strVal val="visible"/>
                                      </p:to>
                                    </p:set>
                                    <p:animEffect transition="in" filter="fade">
                                      <p:cBhvr>
                                        <p:cTn id="181" dur="500"/>
                                        <p:tgtEl>
                                          <p:spTgt spid="188"/>
                                        </p:tgtEl>
                                      </p:cBhvr>
                                    </p:animEffect>
                                  </p:childTnLst>
                                </p:cTn>
                              </p:par>
                            </p:childTnLst>
                          </p:cTn>
                        </p:par>
                        <p:par>
                          <p:cTn id="182" fill="hold">
                            <p:stCondLst>
                              <p:cond delay="500"/>
                            </p:stCondLst>
                            <p:childTnLst>
                              <p:par>
                                <p:cTn id="183" presetID="42" presetClass="path" presetSubtype="0" accel="50000" decel="50000" fill="hold" nodeType="afterEffect">
                                  <p:stCondLst>
                                    <p:cond delay="0"/>
                                  </p:stCondLst>
                                  <p:childTnLst>
                                    <p:animMotion origin="layout" path="M -2.5E-6 4.07407E-6 L 0.11159 0.12824 " pathEditMode="relative" rAng="0" ptsTypes="AA">
                                      <p:cBhvr>
                                        <p:cTn id="184" dur="2000" fill="hold"/>
                                        <p:tgtEl>
                                          <p:spTgt spid="198"/>
                                        </p:tgtEl>
                                        <p:attrNameLst>
                                          <p:attrName>ppt_x</p:attrName>
                                          <p:attrName>ppt_y</p:attrName>
                                        </p:attrNameLst>
                                      </p:cBhvr>
                                      <p:rCtr x="5573" y="6412"/>
                                    </p:animMotion>
                                  </p:childTnLst>
                                </p:cTn>
                              </p:par>
                              <p:par>
                                <p:cTn id="185" presetID="42" presetClass="path" presetSubtype="0" accel="50000" decel="50000" fill="hold" nodeType="withEffect">
                                  <p:stCondLst>
                                    <p:cond delay="0"/>
                                  </p:stCondLst>
                                  <p:childTnLst>
                                    <p:animMotion origin="layout" path="M -4.16667E-7 -1.85185E-6 L 0.09362 0.12709 " pathEditMode="relative" rAng="0" ptsTypes="AA">
                                      <p:cBhvr>
                                        <p:cTn id="186" dur="2000" fill="hold"/>
                                        <p:tgtEl>
                                          <p:spTgt spid="199"/>
                                        </p:tgtEl>
                                        <p:attrNameLst>
                                          <p:attrName>ppt_x</p:attrName>
                                          <p:attrName>ppt_y</p:attrName>
                                        </p:attrNameLst>
                                      </p:cBhvr>
                                      <p:rCtr x="4674" y="6343"/>
                                    </p:animMotion>
                                  </p:childTnLst>
                                </p:cTn>
                              </p:par>
                            </p:childTnLst>
                          </p:cTn>
                        </p:par>
                      </p:childTnLst>
                    </p:cTn>
                  </p:par>
                  <p:par>
                    <p:cTn id="187" fill="hold">
                      <p:stCondLst>
                        <p:cond delay="indefinite"/>
                      </p:stCondLst>
                      <p:childTnLst>
                        <p:par>
                          <p:cTn id="188" fill="hold">
                            <p:stCondLst>
                              <p:cond delay="0"/>
                            </p:stCondLst>
                            <p:childTnLst>
                              <p:par>
                                <p:cTn id="189" presetID="22" presetClass="entr" presetSubtype="8" fill="hold" grpId="0" nodeType="clickEffect">
                                  <p:stCondLst>
                                    <p:cond delay="0"/>
                                  </p:stCondLst>
                                  <p:childTnLst>
                                    <p:set>
                                      <p:cBhvr>
                                        <p:cTn id="190" dur="1" fill="hold">
                                          <p:stCondLst>
                                            <p:cond delay="0"/>
                                          </p:stCondLst>
                                        </p:cTn>
                                        <p:tgtEl>
                                          <p:spTgt spid="200"/>
                                        </p:tgtEl>
                                        <p:attrNameLst>
                                          <p:attrName>style.visibility</p:attrName>
                                        </p:attrNameLst>
                                      </p:cBhvr>
                                      <p:to>
                                        <p:strVal val="visible"/>
                                      </p:to>
                                    </p:set>
                                    <p:animEffect transition="in" filter="wipe(left)">
                                      <p:cBhvr>
                                        <p:cTn id="191" dur="500"/>
                                        <p:tgtEl>
                                          <p:spTgt spid="200"/>
                                        </p:tgtEl>
                                      </p:cBhvr>
                                    </p:animEffect>
                                  </p:childTnLst>
                                </p:cTn>
                              </p:par>
                            </p:childTnLst>
                          </p:cTn>
                        </p:par>
                        <p:par>
                          <p:cTn id="192" fill="hold">
                            <p:stCondLst>
                              <p:cond delay="500"/>
                            </p:stCondLst>
                            <p:childTnLst>
                              <p:par>
                                <p:cTn id="193" presetID="53" presetClass="entr" presetSubtype="16" fill="hold" grpId="0" nodeType="afterEffect">
                                  <p:stCondLst>
                                    <p:cond delay="0"/>
                                  </p:stCondLst>
                                  <p:childTnLst>
                                    <p:set>
                                      <p:cBhvr>
                                        <p:cTn id="194" dur="1" fill="hold">
                                          <p:stCondLst>
                                            <p:cond delay="0"/>
                                          </p:stCondLst>
                                        </p:cTn>
                                        <p:tgtEl>
                                          <p:spTgt spid="201"/>
                                        </p:tgtEl>
                                        <p:attrNameLst>
                                          <p:attrName>style.visibility</p:attrName>
                                        </p:attrNameLst>
                                      </p:cBhvr>
                                      <p:to>
                                        <p:strVal val="visible"/>
                                      </p:to>
                                    </p:set>
                                    <p:anim calcmode="lin" valueType="num">
                                      <p:cBhvr>
                                        <p:cTn id="195" dur="500" fill="hold"/>
                                        <p:tgtEl>
                                          <p:spTgt spid="201"/>
                                        </p:tgtEl>
                                        <p:attrNameLst>
                                          <p:attrName>ppt_w</p:attrName>
                                        </p:attrNameLst>
                                      </p:cBhvr>
                                      <p:tavLst>
                                        <p:tav tm="0">
                                          <p:val>
                                            <p:fltVal val="0"/>
                                          </p:val>
                                        </p:tav>
                                        <p:tav tm="100000">
                                          <p:val>
                                            <p:strVal val="#ppt_w"/>
                                          </p:val>
                                        </p:tav>
                                      </p:tavLst>
                                    </p:anim>
                                    <p:anim calcmode="lin" valueType="num">
                                      <p:cBhvr>
                                        <p:cTn id="196" dur="500" fill="hold"/>
                                        <p:tgtEl>
                                          <p:spTgt spid="201"/>
                                        </p:tgtEl>
                                        <p:attrNameLst>
                                          <p:attrName>ppt_h</p:attrName>
                                        </p:attrNameLst>
                                      </p:cBhvr>
                                      <p:tavLst>
                                        <p:tav tm="0">
                                          <p:val>
                                            <p:fltVal val="0"/>
                                          </p:val>
                                        </p:tav>
                                        <p:tav tm="100000">
                                          <p:val>
                                            <p:strVal val="#ppt_h"/>
                                          </p:val>
                                        </p:tav>
                                      </p:tavLst>
                                    </p:anim>
                                    <p:animEffect transition="in" filter="fade">
                                      <p:cBhvr>
                                        <p:cTn id="19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3" grpId="0" build="p"/>
      <p:bldP spid="174" grpId="0" animBg="1"/>
      <p:bldP spid="175" grpId="0" animBg="1"/>
      <p:bldP spid="200" grpId="0" animBg="1"/>
      <p:bldP spid="2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86" name="Rectangle 85"/>
          <p:cNvSpPr/>
          <p:nvPr/>
        </p:nvSpPr>
        <p:spPr>
          <a:xfrm>
            <a:off x="-31641" y="10878"/>
            <a:ext cx="9251841" cy="523220"/>
          </a:xfrm>
          <a:prstGeom prst="rect">
            <a:avLst/>
          </a:prstGeom>
        </p:spPr>
        <p:txBody>
          <a:bodyPr wrap="square">
            <a:spAutoFit/>
          </a:bodyPr>
          <a:lstStyle/>
          <a:p>
            <a:pPr algn="ctr"/>
            <a:r>
              <a:rPr lang="en-US" sz="2800" b="1" dirty="0" err="1" smtClean="0">
                <a:solidFill>
                  <a:srgbClr val="FFFF00"/>
                </a:solidFill>
                <a:latin typeface="Arial" pitchFamily="34" charset="0"/>
                <a:cs typeface="Arial" pitchFamily="34" charset="0"/>
              </a:rPr>
              <a:t>Bài</a:t>
            </a:r>
            <a:r>
              <a:rPr lang="en-US" sz="2800" b="1" dirty="0" smtClean="0">
                <a:solidFill>
                  <a:srgbClr val="FFFF00"/>
                </a:solidFill>
                <a:latin typeface="Arial" pitchFamily="34" charset="0"/>
                <a:cs typeface="Arial" pitchFamily="34" charset="0"/>
              </a:rPr>
              <a:t> 43. </a:t>
            </a:r>
            <a:r>
              <a:rPr lang="en-US" sz="2800" b="1" dirty="0" err="1" smtClean="0">
                <a:solidFill>
                  <a:srgbClr val="FFFF00"/>
                </a:solidFill>
                <a:latin typeface="Arial" pitchFamily="34" charset="0"/>
                <a:cs typeface="Arial" pitchFamily="34" charset="0"/>
              </a:rPr>
              <a:t>Bảng</a:t>
            </a:r>
            <a:r>
              <a:rPr lang="en-US" sz="2800" b="1" dirty="0" smtClean="0">
                <a:solidFill>
                  <a:srgbClr val="FFFF00"/>
                </a:solidFill>
                <a:latin typeface="Arial" pitchFamily="34" charset="0"/>
                <a:cs typeface="Arial" pitchFamily="34" charset="0"/>
              </a:rPr>
              <a:t> chia 2</a:t>
            </a:r>
            <a:endParaRPr lang="en-US" sz="2800" b="1" dirty="0">
              <a:solidFill>
                <a:srgbClr val="FFFF00"/>
              </a:solidFill>
              <a:latin typeface="Arial" pitchFamily="34" charset="0"/>
              <a:cs typeface="Arial" pitchFamily="34" charset="0"/>
            </a:endParaRPr>
          </a:p>
        </p:txBody>
      </p:sp>
      <p:sp>
        <p:nvSpPr>
          <p:cNvPr id="62" name="TextBox 61">
            <a:extLst>
              <a:ext uri="{FF2B5EF4-FFF2-40B4-BE49-F238E27FC236}">
                <a16:creationId xmlns:a16="http://schemas.microsoft.com/office/drawing/2014/main" id="{8FA2A57F-558E-418E-8ED1-3EF71C4010C2}"/>
              </a:ext>
            </a:extLst>
          </p:cNvPr>
          <p:cNvSpPr txBox="1"/>
          <p:nvPr/>
        </p:nvSpPr>
        <p:spPr>
          <a:xfrm>
            <a:off x="101600" y="481260"/>
            <a:ext cx="3980898" cy="438582"/>
          </a:xfrm>
          <a:prstGeom prst="rect">
            <a:avLst/>
          </a:prstGeom>
          <a:noFill/>
        </p:spPr>
        <p:txBody>
          <a:bodyPr wrap="none" lIns="68580" tIns="34290" rIns="68580" bIns="34290" rtlCol="0">
            <a:spAutoFit/>
          </a:bodyPr>
          <a:lstStyle/>
          <a:p>
            <a:r>
              <a:rPr lang="vi-VN" sz="2400" b="1" dirty="0">
                <a:solidFill>
                  <a:srgbClr val="FF0000"/>
                </a:solidFill>
              </a:rPr>
              <a:t>b) Hoàn thành bảng chia 2</a:t>
            </a:r>
          </a:p>
        </p:txBody>
      </p:sp>
      <mc:AlternateContent xmlns:mc="http://schemas.openxmlformats.org/markup-compatibility/2006" xmlns:a14="http://schemas.microsoft.com/office/drawing/2010/main">
        <mc:Choice Requires="a14">
          <p:graphicFrame>
            <p:nvGraphicFramePr>
              <p:cNvPr id="63" name="Table 8">
                <a:extLst>
                  <a:ext uri="{FF2B5EF4-FFF2-40B4-BE49-F238E27FC236}">
                    <a16:creationId xmlns:a16="http://schemas.microsoft.com/office/drawing/2014/main" id="{006B339B-F9C6-446E-B40E-70C2E872BC05}"/>
                  </a:ext>
                </a:extLst>
              </p:cNvPr>
              <p:cNvGraphicFramePr>
                <a:graphicFrameLocks noGrp="1"/>
              </p:cNvGraphicFramePr>
              <p:nvPr>
                <p:extLst>
                  <p:ext uri="{D42A27DB-BD31-4B8C-83A1-F6EECF244321}">
                    <p14:modId xmlns:p14="http://schemas.microsoft.com/office/powerpoint/2010/main" val="1585782292"/>
                  </p:ext>
                </p:extLst>
              </p:nvPr>
            </p:nvGraphicFramePr>
            <p:xfrm>
              <a:off x="402899" y="995431"/>
              <a:ext cx="3971926" cy="4550002"/>
            </p:xfrm>
            <a:graphic>
              <a:graphicData uri="http://schemas.openxmlformats.org/drawingml/2006/table">
                <a:tbl>
                  <a:tblPr firstRow="1" bandRow="1">
                    <a:tableStyleId>{2D5ABB26-0587-4C30-8999-92F81FD0307C}</a:tableStyleId>
                  </a:tblPr>
                  <a:tblGrid>
                    <a:gridCol w="1985963">
                      <a:extLst>
                        <a:ext uri="{9D8B030D-6E8A-4147-A177-3AD203B41FA5}">
                          <a16:colId xmlns:a16="http://schemas.microsoft.com/office/drawing/2014/main" val="1880012416"/>
                        </a:ext>
                      </a:extLst>
                    </a:gridCol>
                    <a:gridCol w="1985963">
                      <a:extLst>
                        <a:ext uri="{9D8B030D-6E8A-4147-A177-3AD203B41FA5}">
                          <a16:colId xmlns:a16="http://schemas.microsoft.com/office/drawing/2014/main" val="1285292910"/>
                        </a:ext>
                      </a:extLst>
                    </a:gridCol>
                  </a:tblGrid>
                  <a:tr h="355202">
                    <a:tc>
                      <a:txBody>
                        <a:bodyPr/>
                        <a:lstStyle/>
                        <a:p>
                          <a:pPr algn="ctr"/>
                          <a:r>
                            <a:rPr lang="vi-VN" sz="1800" b="1" dirty="0">
                              <a:solidFill>
                                <a:srgbClr val="FF0000"/>
                              </a:solidFill>
                            </a:rPr>
                            <a:t>Bảng nhân 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solidFill>
                          <a:srgbClr val="FDDEEB"/>
                        </a:solidFill>
                      </a:tcPr>
                    </a:tc>
                    <a:tc>
                      <a:txBody>
                        <a:bodyPr/>
                        <a:lstStyle/>
                        <a:p>
                          <a:pPr algn="ctr"/>
                          <a:r>
                            <a:rPr lang="vi-VN" sz="1800" b="1" dirty="0">
                              <a:solidFill>
                                <a:srgbClr val="FF0000"/>
                              </a:solidFill>
                            </a:rPr>
                            <a:t>Bảng chia 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solidFill>
                          <a:srgbClr val="FDDEEB"/>
                        </a:solidFill>
                      </a:tcPr>
                    </a:tc>
                    <a:extLst>
                      <a:ext uri="{0D108BD9-81ED-4DB2-BD59-A6C34878D82A}">
                        <a16:rowId xmlns:a16="http://schemas.microsoft.com/office/drawing/2014/main" val="3096944070"/>
                      </a:ext>
                    </a:extLst>
                  </a:tr>
                  <a:tr h="419480">
                    <a:tc>
                      <a:txBody>
                        <a:bodyPr/>
                        <a:lstStyle/>
                        <a:p>
                          <a:pPr algn="l"/>
                          <a:r>
                            <a:rPr lang="vi-VN" sz="2100" b="1" dirty="0" smtClean="0">
                              <a:solidFill>
                                <a:srgbClr val="006600"/>
                              </a:solidFill>
                            </a:rPr>
                            <a:t>  </a:t>
                          </a:r>
                          <a:r>
                            <a:rPr lang="vi-VN" sz="2100" b="1" baseline="0" dirty="0">
                              <a:solidFill>
                                <a:srgbClr val="006600"/>
                              </a:solidFill>
                            </a:rPr>
                            <a:t> </a:t>
                          </a:r>
                          <a:r>
                            <a:rPr lang="vi-VN" sz="2100" b="1" dirty="0">
                              <a:solidFill>
                                <a:srgbClr val="006600"/>
                              </a:solidFill>
                            </a:rPr>
                            <a:t>2 </a:t>
                          </a:r>
                          <a14:m>
                            <m:oMath xmlns:m="http://schemas.openxmlformats.org/officeDocument/2006/math">
                              <m:r>
                                <a:rPr lang="vi-VN" sz="2100" b="1" i="1" smtClean="0">
                                  <a:solidFill>
                                    <a:srgbClr val="006600"/>
                                  </a:solidFill>
                                  <a:latin typeface="Cambria Math" panose="02040503050406030204" pitchFamily="18" charset="0"/>
                                  <a:ea typeface="Cambria Math" panose="02040503050406030204" pitchFamily="18" charset="0"/>
                                </a:rPr>
                                <m:t>×</m:t>
                              </m:r>
                            </m:oMath>
                          </a14:m>
                          <a:r>
                            <a:rPr lang="vi-VN" sz="2100" b="1" dirty="0">
                              <a:solidFill>
                                <a:srgbClr val="006600"/>
                              </a:solidFill>
                            </a:rPr>
                            <a:t> 1    =  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algn="l"/>
                          <a:r>
                            <a:rPr lang="vi-VN" sz="2100" b="1" dirty="0">
                              <a:solidFill>
                                <a:srgbClr val="006600"/>
                              </a:solidFill>
                            </a:rPr>
                            <a:t>     2 : 2 = 1</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2349865375"/>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2    =  4</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4 : 2 = 2</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2315485868"/>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3    =  6</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6 : 2 = 3</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3656584764"/>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4    =  8</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algn="l"/>
                          <a:r>
                            <a:rPr lang="vi-VN" sz="2100" b="1" dirty="0">
                              <a:solidFill>
                                <a:srgbClr val="006600"/>
                              </a:solidFill>
                            </a:rPr>
                            <a:t>     8 : 2 = 4</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1396525265"/>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5    =  10</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10 : 2 = 5</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705084290"/>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6    =  12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12 : 2 = 6</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1728410800"/>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7    =  14</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14 : 2 = 7</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2098177519"/>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8    =  16</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16 : 2 = 8</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3141001392"/>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smtClean="0">
                              <a:ln>
                                <a:noFill/>
                              </a:ln>
                              <a:solidFill>
                                <a:srgbClr val="006600"/>
                              </a:solidFill>
                              <a:effectLst/>
                              <a:uLnTx/>
                              <a:uFillTx/>
                              <a:latin typeface="Arial"/>
                              <a:ea typeface="+mn-ea"/>
                              <a:cs typeface="+mn-cs"/>
                            </a:rPr>
                            <a:t>   </a:t>
                          </a:r>
                          <a:r>
                            <a:rPr kumimoji="0" lang="vi-VN" sz="2100" b="1" i="0" u="none" strike="noStrike" kern="1200" cap="none" spc="0" normalizeH="0" baseline="0" noProof="0" dirty="0">
                              <a:ln>
                                <a:noFill/>
                              </a:ln>
                              <a:solidFill>
                                <a:srgbClr val="006600"/>
                              </a:solidFill>
                              <a:effectLst/>
                              <a:uLnTx/>
                              <a:uFillTx/>
                              <a:latin typeface="Arial"/>
                              <a:ea typeface="+mn-ea"/>
                              <a:cs typeface="+mn-cs"/>
                            </a:rPr>
                            <a:t>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9    =  18</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18 : 2 = 9</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610955094"/>
                      </a:ext>
                    </a:extLst>
                  </a:tr>
                  <a:tr h="41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smtClean="0">
                              <a:ln>
                                <a:noFill/>
                              </a:ln>
                              <a:solidFill>
                                <a:srgbClr val="006600"/>
                              </a:solidFill>
                              <a:effectLst/>
                              <a:uLnTx/>
                              <a:uFillTx/>
                              <a:latin typeface="Arial"/>
                              <a:ea typeface="+mn-ea"/>
                              <a:cs typeface="+mn-cs"/>
                            </a:rPr>
                            <a:t>   2 </a:t>
                          </a:r>
                          <a14:m>
                            <m:oMath xmlns:m="http://schemas.openxmlformats.org/officeDocument/2006/math">
                              <m:r>
                                <a:rPr kumimoji="0" lang="vi-VN" sz="2100" b="1" i="1" u="none" strike="noStrike" kern="1200" cap="none" spc="0" normalizeH="0" baseline="0" noProof="0" smtClean="0">
                                  <a:ln>
                                    <a:noFill/>
                                  </a:ln>
                                  <a:solidFill>
                                    <a:srgbClr val="006600"/>
                                  </a:solidFill>
                                  <a:effectLst/>
                                  <a:uLnTx/>
                                  <a:uFillTx/>
                                  <a:latin typeface="Cambria Math" panose="02040503050406030204" pitchFamily="18" charset="0"/>
                                  <a:ea typeface="Cambria Math" panose="02040503050406030204" pitchFamily="18" charset="0"/>
                                  <a:cs typeface="+mn-cs"/>
                                </a:rPr>
                                <m:t>×</m:t>
                              </m:r>
                            </m:oMath>
                          </a14:m>
                          <a:r>
                            <a:rPr kumimoji="0" lang="vi-VN" sz="2100" b="1" i="0" u="none" strike="noStrike" kern="1200" cap="none" spc="0" normalizeH="0" baseline="0" noProof="0" dirty="0">
                              <a:ln>
                                <a:noFill/>
                              </a:ln>
                              <a:solidFill>
                                <a:srgbClr val="006600"/>
                              </a:solidFill>
                              <a:effectLst/>
                              <a:uLnTx/>
                              <a:uFillTx/>
                              <a:latin typeface="Arial"/>
                              <a:ea typeface="+mn-ea"/>
                              <a:cs typeface="+mn-cs"/>
                            </a:rPr>
                            <a:t> 10  =  20</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20 : 2 = 10</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val="312227283"/>
                      </a:ext>
                    </a:extLst>
                  </a:tr>
                </a:tbl>
              </a:graphicData>
            </a:graphic>
          </p:graphicFrame>
        </mc:Choice>
        <mc:Fallback xmlns="">
          <p:graphicFrame>
            <p:nvGraphicFramePr>
              <p:cNvPr id="63" name="Table 8">
                <a:extLst>
                  <a:ext uri="{FF2B5EF4-FFF2-40B4-BE49-F238E27FC236}">
                    <a16:creationId xmlns:a16="http://schemas.microsoft.com/office/drawing/2014/main" xmlns:a14="http://schemas.microsoft.com/office/drawing/2010/main" xmlns="" id="{006B339B-F9C6-446E-B40E-70C2E872BC05}"/>
                  </a:ext>
                </a:extLst>
              </p:cNvPr>
              <p:cNvGraphicFramePr>
                <a:graphicFrameLocks noGrp="1"/>
              </p:cNvGraphicFramePr>
              <p:nvPr>
                <p:extLst>
                  <p:ext uri="{D42A27DB-BD31-4B8C-83A1-F6EECF244321}">
                    <p14:modId xmlns:p14="http://schemas.microsoft.com/office/powerpoint/2010/main" val="1585782292"/>
                  </p:ext>
                </p:extLst>
              </p:nvPr>
            </p:nvGraphicFramePr>
            <p:xfrm>
              <a:off x="402899" y="995431"/>
              <a:ext cx="3971926" cy="4550002"/>
            </p:xfrm>
            <a:graphic>
              <a:graphicData uri="http://schemas.openxmlformats.org/drawingml/2006/table">
                <a:tbl>
                  <a:tblPr firstRow="1" bandRow="1">
                    <a:tableStyleId>{2D5ABB26-0587-4C30-8999-92F81FD0307C}</a:tableStyleId>
                  </a:tblPr>
                  <a:tblGrid>
                    <a:gridCol w="1985963">
                      <a:extLst>
                        <a:ext uri="{9D8B030D-6E8A-4147-A177-3AD203B41FA5}">
                          <a16:colId xmlns:a16="http://schemas.microsoft.com/office/drawing/2014/main" xmlns:a14="http://schemas.microsoft.com/office/drawing/2010/main" xmlns="" val="1880012416"/>
                        </a:ext>
                      </a:extLst>
                    </a:gridCol>
                    <a:gridCol w="1985963">
                      <a:extLst>
                        <a:ext uri="{9D8B030D-6E8A-4147-A177-3AD203B41FA5}">
                          <a16:colId xmlns:a16="http://schemas.microsoft.com/office/drawing/2014/main" xmlns:a14="http://schemas.microsoft.com/office/drawing/2010/main" xmlns="" val="1285292910"/>
                        </a:ext>
                      </a:extLst>
                    </a:gridCol>
                  </a:tblGrid>
                  <a:tr h="355202">
                    <a:tc>
                      <a:txBody>
                        <a:bodyPr/>
                        <a:lstStyle/>
                        <a:p>
                          <a:pPr algn="ctr"/>
                          <a:r>
                            <a:rPr lang="vi-VN" sz="1800" b="1" dirty="0">
                              <a:solidFill>
                                <a:srgbClr val="FF0000"/>
                              </a:solidFill>
                            </a:rPr>
                            <a:t>Bảng nhân 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solidFill>
                          <a:srgbClr val="FDDEEB"/>
                        </a:solidFill>
                      </a:tcPr>
                    </a:tc>
                    <a:tc>
                      <a:txBody>
                        <a:bodyPr/>
                        <a:lstStyle/>
                        <a:p>
                          <a:pPr algn="ctr"/>
                          <a:r>
                            <a:rPr lang="vi-VN" sz="1800" b="1" dirty="0">
                              <a:solidFill>
                                <a:srgbClr val="FF0000"/>
                              </a:solidFill>
                            </a:rPr>
                            <a:t>Bảng chia 2</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solidFill>
                          <a:srgbClr val="FDDEEB"/>
                        </a:solidFill>
                      </a:tcPr>
                    </a:tc>
                    <a:extLst>
                      <a:ext uri="{0D108BD9-81ED-4DB2-BD59-A6C34878D82A}">
                        <a16:rowId xmlns:a16="http://schemas.microsoft.com/office/drawing/2014/main" xmlns:a14="http://schemas.microsoft.com/office/drawing/2010/main" xmlns="" val="3096944070"/>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92754" r="-100000" b="-926087"/>
                          </a:stretch>
                        </a:blipFill>
                      </a:tcPr>
                    </a:tc>
                    <a:tc>
                      <a:txBody>
                        <a:bodyPr/>
                        <a:lstStyle/>
                        <a:p>
                          <a:pPr algn="l"/>
                          <a:r>
                            <a:rPr lang="vi-VN" sz="2100" b="1" dirty="0">
                              <a:solidFill>
                                <a:srgbClr val="006600"/>
                              </a:solidFill>
                            </a:rPr>
                            <a:t>     2 : 2 = 1</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349865375"/>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192754" r="-100000" b="-82608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4 : 2 = 2</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315485868"/>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292754" r="-100000" b="-72608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6 : 2 = 3</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656584764"/>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392754" r="-100000" b="-626087"/>
                          </a:stretch>
                        </a:blipFill>
                      </a:tcPr>
                    </a:tc>
                    <a:tc>
                      <a:txBody>
                        <a:bodyPr/>
                        <a:lstStyle/>
                        <a:p>
                          <a:pPr algn="l"/>
                          <a:r>
                            <a:rPr lang="vi-VN" sz="2100" b="1" dirty="0">
                              <a:solidFill>
                                <a:srgbClr val="006600"/>
                              </a:solidFill>
                            </a:rPr>
                            <a:t>     8 : 2 = 4</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396525265"/>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492754" r="-100000" b="-52608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b="1" dirty="0">
                              <a:solidFill>
                                <a:srgbClr val="006600"/>
                              </a:solidFill>
                            </a:rPr>
                            <a:t>   10 : 2 = 5</a:t>
                          </a:r>
                          <a:endParaRPr kumimoji="0" lang="vi-VN" sz="2100" b="1" i="0" u="none" strike="noStrike" kern="1200" cap="none" spc="0" normalizeH="0" baseline="0" noProof="0" dirty="0">
                            <a:ln>
                              <a:noFill/>
                            </a:ln>
                            <a:solidFill>
                              <a:srgbClr val="006600"/>
                            </a:solidFill>
                            <a:effectLst/>
                            <a:uLnTx/>
                            <a:uFillTx/>
                            <a:latin typeface="Arial"/>
                            <a:ea typeface="+mn-ea"/>
                            <a:cs typeface="+mn-cs"/>
                          </a:endParaRP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705084290"/>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592754" r="-100000" b="-42608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12 : 2 = 6</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728410800"/>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702941" r="-100000" b="-332353"/>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14 : 2 = 7</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098177519"/>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791304" r="-100000" b="-22753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16 : 2 = 8</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141001392"/>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891304" r="-100000" b="-12753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18 : 2 = 9</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610955094"/>
                      </a:ext>
                    </a:extLst>
                  </a:tr>
                  <a:tr h="419480">
                    <a:tc>
                      <a:txBody>
                        <a:bodyPr/>
                        <a:lstStyle/>
                        <a:p>
                          <a:endParaRPr lang="en-US"/>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blipFill rotWithShape="1">
                          <a:blip r:embed="rId2"/>
                          <a:stretch>
                            <a:fillRect t="-991304" r="-100000" b="-2753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6600"/>
                              </a:solidFill>
                              <a:effectLst/>
                              <a:uLnTx/>
                              <a:uFillTx/>
                              <a:latin typeface="Arial"/>
                              <a:ea typeface="+mn-ea"/>
                              <a:cs typeface="+mn-cs"/>
                            </a:rPr>
                            <a:t>   20 : 2 = 10</a:t>
                          </a:r>
                        </a:p>
                      </a:txBody>
                      <a:tcPr marL="68580" marR="68580" marT="34290" marB="34290" anchor="ctr">
                        <a:lnL w="28575" cap="flat" cmpd="sng" algn="ctr">
                          <a:solidFill>
                            <a:srgbClr val="EB54E9"/>
                          </a:solidFill>
                          <a:prstDash val="solid"/>
                          <a:round/>
                          <a:headEnd type="none" w="med" len="med"/>
                          <a:tailEnd type="none" w="med" len="med"/>
                        </a:lnL>
                        <a:lnR w="28575" cap="flat" cmpd="sng" algn="ctr">
                          <a:solidFill>
                            <a:srgbClr val="EB54E9"/>
                          </a:solidFill>
                          <a:prstDash val="solid"/>
                          <a:round/>
                          <a:headEnd type="none" w="med" len="med"/>
                          <a:tailEnd type="none" w="med" len="med"/>
                        </a:lnR>
                        <a:lnT w="28575" cap="flat" cmpd="sng" algn="ctr">
                          <a:solidFill>
                            <a:srgbClr val="EB54E9"/>
                          </a:solidFill>
                          <a:prstDash val="solid"/>
                          <a:round/>
                          <a:headEnd type="none" w="med" len="med"/>
                          <a:tailEnd type="none" w="med" len="med"/>
                        </a:lnT>
                        <a:lnB w="28575" cap="flat" cmpd="sng" algn="ctr">
                          <a:solidFill>
                            <a:srgbClr val="EB54E9"/>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12227283"/>
                      </a:ext>
                    </a:extLst>
                  </a:tr>
                </a:tbl>
              </a:graphicData>
            </a:graphic>
          </p:graphicFrame>
        </mc:Fallback>
      </mc:AlternateContent>
      <p:grpSp>
        <p:nvGrpSpPr>
          <p:cNvPr id="64" name="Group 63">
            <a:extLst>
              <a:ext uri="{FF2B5EF4-FFF2-40B4-BE49-F238E27FC236}">
                <a16:creationId xmlns:a16="http://schemas.microsoft.com/office/drawing/2014/main" id="{71DD11DB-D470-4BEB-9991-4DB00CB26656}"/>
              </a:ext>
            </a:extLst>
          </p:cNvPr>
          <p:cNvGrpSpPr/>
          <p:nvPr/>
        </p:nvGrpSpPr>
        <p:grpSpPr>
          <a:xfrm flipH="1">
            <a:off x="6044444" y="566053"/>
            <a:ext cx="3099178" cy="3132219"/>
            <a:chOff x="717451" y="1774566"/>
            <a:chExt cx="3675515" cy="4176292"/>
          </a:xfrm>
        </p:grpSpPr>
        <p:pic>
          <p:nvPicPr>
            <p:cNvPr id="65" name="Picture 64">
              <a:extLst>
                <a:ext uri="{FF2B5EF4-FFF2-40B4-BE49-F238E27FC236}">
                  <a16:creationId xmlns:a16="http://schemas.microsoft.com/office/drawing/2014/main" id="{0F1E803A-B281-42B8-B33A-7275AFA0581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flipH="1">
              <a:off x="717451" y="1774566"/>
              <a:ext cx="3675515" cy="4176292"/>
            </a:xfrm>
            <a:prstGeom prst="rect">
              <a:avLst/>
            </a:prstGeom>
          </p:spPr>
        </p:pic>
        <p:sp>
          <p:nvSpPr>
            <p:cNvPr id="66" name="TextBox 65">
              <a:extLst>
                <a:ext uri="{FF2B5EF4-FFF2-40B4-BE49-F238E27FC236}">
                  <a16:creationId xmlns:a16="http://schemas.microsoft.com/office/drawing/2014/main" id="{528D4157-CC80-47A7-9DC4-6D2AAB700F17}"/>
                </a:ext>
              </a:extLst>
            </p:cNvPr>
            <p:cNvSpPr txBox="1"/>
            <p:nvPr/>
          </p:nvSpPr>
          <p:spPr>
            <a:xfrm>
              <a:off x="1414200" y="2190063"/>
              <a:ext cx="2693342" cy="861775"/>
            </a:xfrm>
            <a:prstGeom prst="rect">
              <a:avLst/>
            </a:prstGeom>
            <a:noFill/>
          </p:spPr>
          <p:txBody>
            <a:bodyPr wrap="square" rtlCol="0">
              <a:spAutoFit/>
            </a:bodyPr>
            <a:lstStyle/>
            <a:p>
              <a:pPr algn="ctr"/>
              <a:r>
                <a:rPr lang="vi-VN" sz="1800" i="1" dirty="0">
                  <a:solidFill>
                    <a:srgbClr val="FF0000"/>
                  </a:solidFill>
                </a:rPr>
                <a:t>Lập bảng chia 2 từ bảng nhân 2.</a:t>
              </a:r>
            </a:p>
          </p:txBody>
        </p:sp>
      </p:grpSp>
      <p:sp>
        <p:nvSpPr>
          <p:cNvPr id="67" name="Rectangle: Rounded Corners 22">
            <a:extLst>
              <a:ext uri="{FF2B5EF4-FFF2-40B4-BE49-F238E27FC236}">
                <a16:creationId xmlns:a16="http://schemas.microsoft.com/office/drawing/2014/main" id="{E824CDCF-ADB2-4500-B2AD-579FE9C57700}"/>
              </a:ext>
            </a:extLst>
          </p:cNvPr>
          <p:cNvSpPr/>
          <p:nvPr/>
        </p:nvSpPr>
        <p:spPr>
          <a:xfrm>
            <a:off x="3660777" y="2643943"/>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68" name="Rectangle: Rounded Corners 23">
            <a:extLst>
              <a:ext uri="{FF2B5EF4-FFF2-40B4-BE49-F238E27FC236}">
                <a16:creationId xmlns:a16="http://schemas.microsoft.com/office/drawing/2014/main" id="{271AC0EC-FA0D-497D-9514-1F580A6E7D6C}"/>
              </a:ext>
            </a:extLst>
          </p:cNvPr>
          <p:cNvSpPr/>
          <p:nvPr/>
        </p:nvSpPr>
        <p:spPr>
          <a:xfrm>
            <a:off x="3660777" y="3083262"/>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69" name="Rectangle: Rounded Corners 25">
            <a:extLst>
              <a:ext uri="{FF2B5EF4-FFF2-40B4-BE49-F238E27FC236}">
                <a16:creationId xmlns:a16="http://schemas.microsoft.com/office/drawing/2014/main" id="{80C2C782-8D4D-4BAC-996C-7FACBF6DBCF6}"/>
              </a:ext>
            </a:extLst>
          </p:cNvPr>
          <p:cNvSpPr/>
          <p:nvPr/>
        </p:nvSpPr>
        <p:spPr>
          <a:xfrm>
            <a:off x="3660777" y="3489801"/>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70" name="Rectangle: Rounded Corners 27">
            <a:extLst>
              <a:ext uri="{FF2B5EF4-FFF2-40B4-BE49-F238E27FC236}">
                <a16:creationId xmlns:a16="http://schemas.microsoft.com/office/drawing/2014/main" id="{3225BAB8-65EF-4BD1-AB70-8C262D47568C}"/>
              </a:ext>
            </a:extLst>
          </p:cNvPr>
          <p:cNvSpPr/>
          <p:nvPr/>
        </p:nvSpPr>
        <p:spPr>
          <a:xfrm>
            <a:off x="3660777" y="3923686"/>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71" name="Rectangle: Rounded Corners 28">
            <a:extLst>
              <a:ext uri="{FF2B5EF4-FFF2-40B4-BE49-F238E27FC236}">
                <a16:creationId xmlns:a16="http://schemas.microsoft.com/office/drawing/2014/main" id="{6B0ED627-F93B-47EF-9E49-9218569A2437}"/>
              </a:ext>
            </a:extLst>
          </p:cNvPr>
          <p:cNvSpPr/>
          <p:nvPr/>
        </p:nvSpPr>
        <p:spPr>
          <a:xfrm>
            <a:off x="3660777" y="4341031"/>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72" name="Rectangle: Rounded Corners 30">
            <a:extLst>
              <a:ext uri="{FF2B5EF4-FFF2-40B4-BE49-F238E27FC236}">
                <a16:creationId xmlns:a16="http://schemas.microsoft.com/office/drawing/2014/main" id="{C66A8BF1-6DE8-436D-838F-380CCA4157E8}"/>
              </a:ext>
            </a:extLst>
          </p:cNvPr>
          <p:cNvSpPr/>
          <p:nvPr/>
        </p:nvSpPr>
        <p:spPr>
          <a:xfrm>
            <a:off x="3660777" y="4758376"/>
            <a:ext cx="306973" cy="311969"/>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000" b="1" dirty="0">
                <a:solidFill>
                  <a:srgbClr val="FF0000"/>
                </a:solidFill>
              </a:rPr>
              <a:t>?</a:t>
            </a:r>
          </a:p>
        </p:txBody>
      </p:sp>
      <p:sp>
        <p:nvSpPr>
          <p:cNvPr id="73" name="Rectangle 72">
            <a:extLst>
              <a:ext uri="{FF2B5EF4-FFF2-40B4-BE49-F238E27FC236}">
                <a16:creationId xmlns:a16="http://schemas.microsoft.com/office/drawing/2014/main" id="{2170B5F0-77DA-49A5-BDA2-250EDB60CE05}"/>
              </a:ext>
            </a:extLst>
          </p:cNvPr>
          <p:cNvSpPr/>
          <p:nvPr/>
        </p:nvSpPr>
        <p:spPr>
          <a:xfrm>
            <a:off x="2629309" y="1385755"/>
            <a:ext cx="388693" cy="4122755"/>
          </a:xfrm>
          <a:prstGeom prst="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400"/>
          </a:p>
        </p:txBody>
      </p:sp>
      <p:sp>
        <p:nvSpPr>
          <p:cNvPr id="74" name="TextBox 73">
            <a:extLst>
              <a:ext uri="{FF2B5EF4-FFF2-40B4-BE49-F238E27FC236}">
                <a16:creationId xmlns:a16="http://schemas.microsoft.com/office/drawing/2014/main" id="{6702FFF4-0548-40A7-B51E-EC10B092392E}"/>
              </a:ext>
            </a:extLst>
          </p:cNvPr>
          <p:cNvSpPr txBox="1"/>
          <p:nvPr/>
        </p:nvSpPr>
        <p:spPr>
          <a:xfrm>
            <a:off x="4519276" y="3312640"/>
            <a:ext cx="1307089" cy="377026"/>
          </a:xfrm>
          <a:prstGeom prst="rect">
            <a:avLst/>
          </a:prstGeom>
          <a:solidFill>
            <a:srgbClr val="FFFF00"/>
          </a:solidFill>
          <a:ln w="38100">
            <a:solidFill>
              <a:srgbClr val="00B050"/>
            </a:solidFill>
          </a:ln>
          <a:scene3d>
            <a:camera prst="orthographicFront"/>
            <a:lightRig rig="threePt" dir="t"/>
          </a:scene3d>
          <a:sp3d>
            <a:bevelT prst="convex"/>
          </a:sp3d>
        </p:spPr>
        <p:txBody>
          <a:bodyPr wrap="none" lIns="68580" tIns="34290" rIns="68580" bIns="34290" rtlCol="0">
            <a:spAutoFit/>
          </a:bodyPr>
          <a:lstStyle/>
          <a:p>
            <a:pPr algn="ctr"/>
            <a:r>
              <a:rPr lang="vi-VN" sz="2000" b="1" dirty="0">
                <a:solidFill>
                  <a:srgbClr val="FF0000"/>
                </a:solidFill>
              </a:rPr>
              <a:t>Nhận xét:</a:t>
            </a:r>
          </a:p>
        </p:txBody>
      </p:sp>
      <p:sp>
        <p:nvSpPr>
          <p:cNvPr id="75" name="TextBox 74">
            <a:extLst>
              <a:ext uri="{FF2B5EF4-FFF2-40B4-BE49-F238E27FC236}">
                <a16:creationId xmlns:a16="http://schemas.microsoft.com/office/drawing/2014/main" id="{358C99D2-60D4-426C-A9C6-9B30C1BC6E69}"/>
              </a:ext>
            </a:extLst>
          </p:cNvPr>
          <p:cNvSpPr txBox="1"/>
          <p:nvPr/>
        </p:nvSpPr>
        <p:spPr>
          <a:xfrm>
            <a:off x="4443076" y="3874977"/>
            <a:ext cx="4571622" cy="1608133"/>
          </a:xfrm>
          <a:prstGeom prst="rect">
            <a:avLst/>
          </a:prstGeom>
          <a:noFill/>
        </p:spPr>
        <p:txBody>
          <a:bodyPr wrap="square" lIns="68580" tIns="34290" rIns="68580" bIns="34290" rtlCol="0">
            <a:spAutoFit/>
          </a:bodyPr>
          <a:lstStyle/>
          <a:p>
            <a:pPr algn="just"/>
            <a:r>
              <a:rPr lang="en-US" sz="2000" b="1" dirty="0" smtClean="0">
                <a:solidFill>
                  <a:srgbClr val="006600"/>
                </a:solidFill>
              </a:rPr>
              <a:t>- </a:t>
            </a:r>
            <a:r>
              <a:rPr lang="vi-VN" sz="2000" b="1" dirty="0" smtClean="0">
                <a:solidFill>
                  <a:srgbClr val="006600"/>
                </a:solidFill>
              </a:rPr>
              <a:t>Số </a:t>
            </a:r>
            <a:r>
              <a:rPr lang="vi-VN" sz="2000" b="1" dirty="0">
                <a:solidFill>
                  <a:srgbClr val="006600"/>
                </a:solidFill>
              </a:rPr>
              <a:t>bị chia là tích của các phép nhân.</a:t>
            </a:r>
          </a:p>
          <a:p>
            <a:pPr algn="just"/>
            <a:r>
              <a:rPr lang="en-US" sz="2000" b="1" dirty="0" smtClean="0">
                <a:solidFill>
                  <a:srgbClr val="006600"/>
                </a:solidFill>
              </a:rPr>
              <a:t>- </a:t>
            </a:r>
            <a:r>
              <a:rPr lang="vi-VN" sz="2000" b="1" dirty="0" smtClean="0">
                <a:solidFill>
                  <a:srgbClr val="006600"/>
                </a:solidFill>
              </a:rPr>
              <a:t>Số </a:t>
            </a:r>
            <a:r>
              <a:rPr lang="vi-VN" sz="2000" b="1" dirty="0">
                <a:solidFill>
                  <a:srgbClr val="006600"/>
                </a:solidFill>
              </a:rPr>
              <a:t>chia đều là số 2.</a:t>
            </a:r>
          </a:p>
          <a:p>
            <a:pPr algn="just"/>
            <a:r>
              <a:rPr lang="en-US" sz="2000" b="1" dirty="0" smtClean="0">
                <a:solidFill>
                  <a:srgbClr val="006600"/>
                </a:solidFill>
              </a:rPr>
              <a:t>- </a:t>
            </a:r>
            <a:r>
              <a:rPr lang="vi-VN" sz="2000" b="1" dirty="0" smtClean="0">
                <a:solidFill>
                  <a:srgbClr val="006600"/>
                </a:solidFill>
              </a:rPr>
              <a:t>Thương </a:t>
            </a:r>
            <a:r>
              <a:rPr lang="vi-VN" sz="2000" b="1" dirty="0">
                <a:solidFill>
                  <a:srgbClr val="006600"/>
                </a:solidFill>
              </a:rPr>
              <a:t>là các số tự nhiên tăng dần từ 1 đến 10.</a:t>
            </a:r>
          </a:p>
        </p:txBody>
      </p:sp>
      <p:sp>
        <p:nvSpPr>
          <p:cNvPr id="76" name="Rectangle 75">
            <a:extLst>
              <a:ext uri="{FF2B5EF4-FFF2-40B4-BE49-F238E27FC236}">
                <a16:creationId xmlns:a16="http://schemas.microsoft.com/office/drawing/2014/main" id="{B6BA4FC5-4B69-4EB8-9A91-EE9CE7F9BAC4}"/>
              </a:ext>
            </a:extLst>
          </p:cNvPr>
          <p:cNvSpPr/>
          <p:nvPr/>
        </p:nvSpPr>
        <p:spPr>
          <a:xfrm>
            <a:off x="3148372" y="1385755"/>
            <a:ext cx="250842" cy="412275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400"/>
          </a:p>
        </p:txBody>
      </p:sp>
      <p:sp>
        <p:nvSpPr>
          <p:cNvPr id="77" name="Rectangle 76">
            <a:extLst>
              <a:ext uri="{FF2B5EF4-FFF2-40B4-BE49-F238E27FC236}">
                <a16:creationId xmlns:a16="http://schemas.microsoft.com/office/drawing/2014/main" id="{D6DF1AF6-154B-4C86-ACAE-89D2FB89B3F7}"/>
              </a:ext>
            </a:extLst>
          </p:cNvPr>
          <p:cNvSpPr/>
          <p:nvPr/>
        </p:nvSpPr>
        <p:spPr>
          <a:xfrm>
            <a:off x="3613474" y="1385755"/>
            <a:ext cx="412427" cy="41227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sz="2400"/>
          </a:p>
        </p:txBody>
      </p:sp>
    </p:spTree>
    <p:extLst>
      <p:ext uri="{BB962C8B-B14F-4D97-AF65-F5344CB8AC3E}">
        <p14:creationId xmlns:p14="http://schemas.microsoft.com/office/powerpoint/2010/main" val="333061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par>
                                <p:cTn id="20" presetID="16" presetClass="entr" presetSubtype="21" fill="hold" grpId="1"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par>
                                <p:cTn id="23" presetID="16" presetClass="entr" presetSubtype="21" fill="hold" grpId="1"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barn(inVertical)">
                                      <p:cBhvr>
                                        <p:cTn id="25" dur="500"/>
                                        <p:tgtEl>
                                          <p:spTgt spid="68"/>
                                        </p:tgtEl>
                                      </p:cBhvr>
                                    </p:animEffect>
                                  </p:childTnLst>
                                </p:cTn>
                              </p:par>
                              <p:par>
                                <p:cTn id="26" presetID="16" presetClass="entr" presetSubtype="21" fill="hold" grpId="1"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barn(inVertical)">
                                      <p:cBhvr>
                                        <p:cTn id="28" dur="500"/>
                                        <p:tgtEl>
                                          <p:spTgt spid="69"/>
                                        </p:tgtEl>
                                      </p:cBhvr>
                                    </p:animEffect>
                                  </p:childTnLst>
                                </p:cTn>
                              </p:par>
                              <p:par>
                                <p:cTn id="29" presetID="16" presetClass="entr" presetSubtype="21" fill="hold" grpId="1"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arn(inVertical)">
                                      <p:cBhvr>
                                        <p:cTn id="31" dur="500"/>
                                        <p:tgtEl>
                                          <p:spTgt spid="70"/>
                                        </p:tgtEl>
                                      </p:cBhvr>
                                    </p:animEffect>
                                  </p:childTnLst>
                                </p:cTn>
                              </p:par>
                              <p:par>
                                <p:cTn id="32" presetID="16" presetClass="entr" presetSubtype="21" fill="hold" grpId="1"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arn(inVertical)">
                                      <p:cBhvr>
                                        <p:cTn id="34" dur="500"/>
                                        <p:tgtEl>
                                          <p:spTgt spid="71"/>
                                        </p:tgtEl>
                                      </p:cBhvr>
                                    </p:animEffect>
                                  </p:childTnLst>
                                </p:cTn>
                              </p:par>
                              <p:par>
                                <p:cTn id="35" presetID="16" presetClass="entr" presetSubtype="21" fill="hold" grpId="1"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barn(inVertical)">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67"/>
                                        </p:tgtEl>
                                        <p:attrNameLst>
                                          <p:attrName>ppt_w</p:attrName>
                                        </p:attrNameLst>
                                      </p:cBhvr>
                                      <p:tavLst>
                                        <p:tav tm="0">
                                          <p:val>
                                            <p:strVal val="ppt_w"/>
                                          </p:val>
                                        </p:tav>
                                        <p:tav tm="100000">
                                          <p:val>
                                            <p:fltVal val="0"/>
                                          </p:val>
                                        </p:tav>
                                      </p:tavLst>
                                    </p:anim>
                                    <p:anim calcmode="lin" valueType="num">
                                      <p:cBhvr>
                                        <p:cTn id="42" dur="500"/>
                                        <p:tgtEl>
                                          <p:spTgt spid="67"/>
                                        </p:tgtEl>
                                        <p:attrNameLst>
                                          <p:attrName>ppt_h</p:attrName>
                                        </p:attrNameLst>
                                      </p:cBhvr>
                                      <p:tavLst>
                                        <p:tav tm="0">
                                          <p:val>
                                            <p:strVal val="ppt_h"/>
                                          </p:val>
                                        </p:tav>
                                        <p:tav tm="100000">
                                          <p:val>
                                            <p:fltVal val="0"/>
                                          </p:val>
                                        </p:tav>
                                      </p:tavLst>
                                    </p:anim>
                                    <p:animEffect transition="out" filter="fade">
                                      <p:cBhvr>
                                        <p:cTn id="43" dur="500"/>
                                        <p:tgtEl>
                                          <p:spTgt spid="67"/>
                                        </p:tgtEl>
                                      </p:cBhvr>
                                    </p:animEffect>
                                    <p:set>
                                      <p:cBhvr>
                                        <p:cTn id="44" dur="1" fill="hold">
                                          <p:stCondLst>
                                            <p:cond delay="499"/>
                                          </p:stCondLst>
                                        </p:cTn>
                                        <p:tgtEl>
                                          <p:spTgt spid="6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0" nodeType="clickEffect">
                                  <p:stCondLst>
                                    <p:cond delay="0"/>
                                  </p:stCondLst>
                                  <p:childTnLst>
                                    <p:anim calcmode="lin" valueType="num">
                                      <p:cBhvr>
                                        <p:cTn id="48" dur="500"/>
                                        <p:tgtEl>
                                          <p:spTgt spid="68"/>
                                        </p:tgtEl>
                                        <p:attrNameLst>
                                          <p:attrName>ppt_w</p:attrName>
                                        </p:attrNameLst>
                                      </p:cBhvr>
                                      <p:tavLst>
                                        <p:tav tm="0">
                                          <p:val>
                                            <p:strVal val="ppt_w"/>
                                          </p:val>
                                        </p:tav>
                                        <p:tav tm="100000">
                                          <p:val>
                                            <p:fltVal val="0"/>
                                          </p:val>
                                        </p:tav>
                                      </p:tavLst>
                                    </p:anim>
                                    <p:anim calcmode="lin" valueType="num">
                                      <p:cBhvr>
                                        <p:cTn id="49" dur="500"/>
                                        <p:tgtEl>
                                          <p:spTgt spid="68"/>
                                        </p:tgtEl>
                                        <p:attrNameLst>
                                          <p:attrName>ppt_h</p:attrName>
                                        </p:attrNameLst>
                                      </p:cBhvr>
                                      <p:tavLst>
                                        <p:tav tm="0">
                                          <p:val>
                                            <p:strVal val="ppt_h"/>
                                          </p:val>
                                        </p:tav>
                                        <p:tav tm="100000">
                                          <p:val>
                                            <p:fltVal val="0"/>
                                          </p:val>
                                        </p:tav>
                                      </p:tavLst>
                                    </p:anim>
                                    <p:animEffect transition="out" filter="fade">
                                      <p:cBhvr>
                                        <p:cTn id="50" dur="500"/>
                                        <p:tgtEl>
                                          <p:spTgt spid="68"/>
                                        </p:tgtEl>
                                      </p:cBhvr>
                                    </p:animEffect>
                                    <p:set>
                                      <p:cBhvr>
                                        <p:cTn id="51" dur="1" fill="hold">
                                          <p:stCondLst>
                                            <p:cond delay="499"/>
                                          </p:stCondLst>
                                        </p:cTn>
                                        <p:tgtEl>
                                          <p:spTgt spid="6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69"/>
                                        </p:tgtEl>
                                        <p:attrNameLst>
                                          <p:attrName>ppt_w</p:attrName>
                                        </p:attrNameLst>
                                      </p:cBhvr>
                                      <p:tavLst>
                                        <p:tav tm="0">
                                          <p:val>
                                            <p:strVal val="ppt_w"/>
                                          </p:val>
                                        </p:tav>
                                        <p:tav tm="100000">
                                          <p:val>
                                            <p:fltVal val="0"/>
                                          </p:val>
                                        </p:tav>
                                      </p:tavLst>
                                    </p:anim>
                                    <p:anim calcmode="lin" valueType="num">
                                      <p:cBhvr>
                                        <p:cTn id="56" dur="500"/>
                                        <p:tgtEl>
                                          <p:spTgt spid="69"/>
                                        </p:tgtEl>
                                        <p:attrNameLst>
                                          <p:attrName>ppt_h</p:attrName>
                                        </p:attrNameLst>
                                      </p:cBhvr>
                                      <p:tavLst>
                                        <p:tav tm="0">
                                          <p:val>
                                            <p:strVal val="ppt_h"/>
                                          </p:val>
                                        </p:tav>
                                        <p:tav tm="100000">
                                          <p:val>
                                            <p:fltVal val="0"/>
                                          </p:val>
                                        </p:tav>
                                      </p:tavLst>
                                    </p:anim>
                                    <p:animEffect transition="out" filter="fade">
                                      <p:cBhvr>
                                        <p:cTn id="57" dur="500"/>
                                        <p:tgtEl>
                                          <p:spTgt spid="69"/>
                                        </p:tgtEl>
                                      </p:cBhvr>
                                    </p:animEffect>
                                    <p:set>
                                      <p:cBhvr>
                                        <p:cTn id="58" dur="1" fill="hold">
                                          <p:stCondLst>
                                            <p:cond delay="499"/>
                                          </p:stCondLst>
                                        </p:cTn>
                                        <p:tgtEl>
                                          <p:spTgt spid="6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70"/>
                                        </p:tgtEl>
                                        <p:attrNameLst>
                                          <p:attrName>ppt_w</p:attrName>
                                        </p:attrNameLst>
                                      </p:cBhvr>
                                      <p:tavLst>
                                        <p:tav tm="0">
                                          <p:val>
                                            <p:strVal val="ppt_w"/>
                                          </p:val>
                                        </p:tav>
                                        <p:tav tm="100000">
                                          <p:val>
                                            <p:fltVal val="0"/>
                                          </p:val>
                                        </p:tav>
                                      </p:tavLst>
                                    </p:anim>
                                    <p:anim calcmode="lin" valueType="num">
                                      <p:cBhvr>
                                        <p:cTn id="63" dur="500"/>
                                        <p:tgtEl>
                                          <p:spTgt spid="70"/>
                                        </p:tgtEl>
                                        <p:attrNameLst>
                                          <p:attrName>ppt_h</p:attrName>
                                        </p:attrNameLst>
                                      </p:cBhvr>
                                      <p:tavLst>
                                        <p:tav tm="0">
                                          <p:val>
                                            <p:strVal val="ppt_h"/>
                                          </p:val>
                                        </p:tav>
                                        <p:tav tm="100000">
                                          <p:val>
                                            <p:fltVal val="0"/>
                                          </p:val>
                                        </p:tav>
                                      </p:tavLst>
                                    </p:anim>
                                    <p:animEffect transition="out" filter="fade">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71"/>
                                        </p:tgtEl>
                                        <p:attrNameLst>
                                          <p:attrName>ppt_w</p:attrName>
                                        </p:attrNameLst>
                                      </p:cBhvr>
                                      <p:tavLst>
                                        <p:tav tm="0">
                                          <p:val>
                                            <p:strVal val="ppt_w"/>
                                          </p:val>
                                        </p:tav>
                                        <p:tav tm="100000">
                                          <p:val>
                                            <p:fltVal val="0"/>
                                          </p:val>
                                        </p:tav>
                                      </p:tavLst>
                                    </p:anim>
                                    <p:anim calcmode="lin" valueType="num">
                                      <p:cBhvr>
                                        <p:cTn id="70" dur="500"/>
                                        <p:tgtEl>
                                          <p:spTgt spid="71"/>
                                        </p:tgtEl>
                                        <p:attrNameLst>
                                          <p:attrName>ppt_h</p:attrName>
                                        </p:attrNameLst>
                                      </p:cBhvr>
                                      <p:tavLst>
                                        <p:tav tm="0">
                                          <p:val>
                                            <p:strVal val="ppt_h"/>
                                          </p:val>
                                        </p:tav>
                                        <p:tav tm="100000">
                                          <p:val>
                                            <p:fltVal val="0"/>
                                          </p:val>
                                        </p:tav>
                                      </p:tavLst>
                                    </p:anim>
                                    <p:animEffect transition="out" filter="fade">
                                      <p:cBhvr>
                                        <p:cTn id="71" dur="500"/>
                                        <p:tgtEl>
                                          <p:spTgt spid="71"/>
                                        </p:tgtEl>
                                      </p:cBhvr>
                                    </p:animEffect>
                                    <p:set>
                                      <p:cBhvr>
                                        <p:cTn id="72" dur="1" fill="hold">
                                          <p:stCondLst>
                                            <p:cond delay="499"/>
                                          </p:stCondLst>
                                        </p:cTn>
                                        <p:tgtEl>
                                          <p:spTgt spid="7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0" nodeType="clickEffect">
                                  <p:stCondLst>
                                    <p:cond delay="0"/>
                                  </p:stCondLst>
                                  <p:childTnLst>
                                    <p:anim calcmode="lin" valueType="num">
                                      <p:cBhvr>
                                        <p:cTn id="76" dur="500"/>
                                        <p:tgtEl>
                                          <p:spTgt spid="72"/>
                                        </p:tgtEl>
                                        <p:attrNameLst>
                                          <p:attrName>ppt_w</p:attrName>
                                        </p:attrNameLst>
                                      </p:cBhvr>
                                      <p:tavLst>
                                        <p:tav tm="0">
                                          <p:val>
                                            <p:strVal val="ppt_w"/>
                                          </p:val>
                                        </p:tav>
                                        <p:tav tm="100000">
                                          <p:val>
                                            <p:fltVal val="0"/>
                                          </p:val>
                                        </p:tav>
                                      </p:tavLst>
                                    </p:anim>
                                    <p:anim calcmode="lin" valueType="num">
                                      <p:cBhvr>
                                        <p:cTn id="77" dur="500"/>
                                        <p:tgtEl>
                                          <p:spTgt spid="72"/>
                                        </p:tgtEl>
                                        <p:attrNameLst>
                                          <p:attrName>ppt_h</p:attrName>
                                        </p:attrNameLst>
                                      </p:cBhvr>
                                      <p:tavLst>
                                        <p:tav tm="0">
                                          <p:val>
                                            <p:strVal val="ppt_h"/>
                                          </p:val>
                                        </p:tav>
                                        <p:tav tm="100000">
                                          <p:val>
                                            <p:fltVal val="0"/>
                                          </p:val>
                                        </p:tav>
                                      </p:tavLst>
                                    </p:anim>
                                    <p:animEffect transition="out" filter="fade">
                                      <p:cBhvr>
                                        <p:cTn id="78" dur="500"/>
                                        <p:tgtEl>
                                          <p:spTgt spid="72"/>
                                        </p:tgtEl>
                                      </p:cBhvr>
                                    </p:animEffect>
                                    <p:set>
                                      <p:cBhvr>
                                        <p:cTn id="79" dur="1" fill="hold">
                                          <p:stCondLst>
                                            <p:cond delay="499"/>
                                          </p:stCondLst>
                                        </p:cTn>
                                        <p:tgtEl>
                                          <p:spTgt spid="7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75">
                                            <p:txEl>
                                              <p:pRg st="0" end="0"/>
                                            </p:txEl>
                                          </p:spTgt>
                                        </p:tgtEl>
                                        <p:attrNameLst>
                                          <p:attrName>style.visibility</p:attrName>
                                        </p:attrNameLst>
                                      </p:cBhvr>
                                      <p:to>
                                        <p:strVal val="visible"/>
                                      </p:to>
                                    </p:set>
                                    <p:animEffect transition="in" filter="wipe(left)">
                                      <p:cBhvr>
                                        <p:cTn id="93" dur="500"/>
                                        <p:tgtEl>
                                          <p:spTgt spid="75">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75">
                                            <p:txEl>
                                              <p:pRg st="1" end="1"/>
                                            </p:txEl>
                                          </p:spTgt>
                                        </p:tgtEl>
                                        <p:attrNameLst>
                                          <p:attrName>style.visibility</p:attrName>
                                        </p:attrNameLst>
                                      </p:cBhvr>
                                      <p:to>
                                        <p:strVal val="visible"/>
                                      </p:to>
                                    </p:set>
                                    <p:animEffect transition="in" filter="wipe(left)">
                                      <p:cBhvr>
                                        <p:cTn id="102" dur="500"/>
                                        <p:tgtEl>
                                          <p:spTgt spid="75">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75">
                                            <p:txEl>
                                              <p:pRg st="2" end="2"/>
                                            </p:txEl>
                                          </p:spTgt>
                                        </p:tgtEl>
                                        <p:attrNameLst>
                                          <p:attrName>style.visibility</p:attrName>
                                        </p:attrNameLst>
                                      </p:cBhvr>
                                      <p:to>
                                        <p:strVal val="visible"/>
                                      </p:to>
                                    </p:set>
                                    <p:animEffect transition="in" filter="wipe(left)">
                                      <p:cBhvr>
                                        <p:cTn id="111" dur="500"/>
                                        <p:tgtEl>
                                          <p:spTgt spid="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4" grpId="0" animBg="1"/>
      <p:bldP spid="75" grpId="0" build="p"/>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143500"/>
          </a:xfrm>
          <a:prstGeom prst="rect">
            <a:avLst/>
          </a:prstGeom>
        </p:spPr>
      </p:pic>
      <p:sp>
        <p:nvSpPr>
          <p:cNvPr id="6" name="Rectangle 5"/>
          <p:cNvSpPr/>
          <p:nvPr/>
        </p:nvSpPr>
        <p:spPr>
          <a:xfrm>
            <a:off x="2910247" y="2164343"/>
            <a:ext cx="4943981"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solidFill>
                  <a:srgbClr val="C00000"/>
                </a:solidFill>
                <a:latin typeface="Arial" pitchFamily="34" charset="0"/>
                <a:cs typeface="Arial" pitchFamily="34" charset="0"/>
              </a:rPr>
              <a:t>HOẠT ĐỘNG</a:t>
            </a:r>
            <a:endParaRPr lang="en-US" sz="6000" b="1" cap="none" spc="50" dirty="0">
              <a:ln w="1143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196767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416659"/>
            <a:ext cx="9143245" cy="1298341"/>
          </a:xfrm>
          <a:prstGeom prst="rect">
            <a:avLst/>
          </a:prstGeom>
        </p:spPr>
      </p:pic>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86" name="Rectangle 85"/>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sp>
        <p:nvSpPr>
          <p:cNvPr id="2" name="TextBox 1"/>
          <p:cNvSpPr txBox="1"/>
          <p:nvPr/>
        </p:nvSpPr>
        <p:spPr>
          <a:xfrm>
            <a:off x="139700" y="501584"/>
            <a:ext cx="1106393" cy="461665"/>
          </a:xfrm>
          <a:prstGeom prst="rect">
            <a:avLst/>
          </a:prstGeom>
          <a:noFill/>
        </p:spPr>
        <p:txBody>
          <a:bodyPr wrap="none" rtlCol="0">
            <a:spAutoFit/>
          </a:bodyPr>
          <a:lstStyle/>
          <a:p>
            <a:r>
              <a:rPr lang="en-US" sz="2400" b="1" dirty="0" smtClean="0">
                <a:solidFill>
                  <a:srgbClr val="C00000"/>
                </a:solidFill>
              </a:rPr>
              <a:t>1. </a:t>
            </a:r>
            <a:r>
              <a:rPr lang="en-US" sz="2400" b="1" dirty="0" err="1" smtClean="0">
                <a:solidFill>
                  <a:srgbClr val="C00000"/>
                </a:solidFill>
              </a:rPr>
              <a:t>Số</a:t>
            </a:r>
            <a:r>
              <a:rPr lang="en-US" sz="2400" b="1" dirty="0" smtClean="0">
                <a:solidFill>
                  <a:srgbClr val="C00000"/>
                </a:solidFill>
              </a:rPr>
              <a:t>?</a:t>
            </a:r>
            <a:endParaRPr lang="en-US" sz="2400" b="1" dirty="0">
              <a:solidFill>
                <a:srgbClr val="C00000"/>
              </a:solidFill>
            </a:endParaRPr>
          </a:p>
        </p:txBody>
      </p:sp>
      <mc:AlternateContent xmlns:mc="http://schemas.openxmlformats.org/markup-compatibility/2006" xmlns:a14="http://schemas.microsoft.com/office/drawing/2010/main">
        <mc:Choice Requires="a14">
          <p:graphicFrame>
            <p:nvGraphicFramePr>
              <p:cNvPr id="23" name="Table 17">
                <a:extLst>
                  <a:ext uri="{FF2B5EF4-FFF2-40B4-BE49-F238E27FC236}">
                    <a16:creationId xmlns:a16="http://schemas.microsoft.com/office/drawing/2014/main" id="{EF8C9E29-61CB-4214-AA66-4D0B9FAAFC2B}"/>
                  </a:ext>
                </a:extLst>
              </p:cNvPr>
              <p:cNvGraphicFramePr>
                <a:graphicFrameLocks noGrp="1"/>
              </p:cNvGraphicFramePr>
              <p:nvPr>
                <p:extLst>
                  <p:ext uri="{D42A27DB-BD31-4B8C-83A1-F6EECF244321}">
                    <p14:modId xmlns:p14="http://schemas.microsoft.com/office/powerpoint/2010/main" val="1359831897"/>
                  </p:ext>
                </p:extLst>
              </p:nvPr>
            </p:nvGraphicFramePr>
            <p:xfrm>
              <a:off x="1148780" y="1389265"/>
              <a:ext cx="6763321" cy="1372883"/>
            </p:xfrm>
            <a:graphic>
              <a:graphicData uri="http://schemas.openxmlformats.org/drawingml/2006/table">
                <a:tbl>
                  <a:tblPr firstRow="1" bandRow="1">
                    <a:tableStyleId>{2D5ABB26-0587-4C30-8999-92F81FD0307C}</a:tableStyleId>
                  </a:tblPr>
                  <a:tblGrid>
                    <a:gridCol w="1450116">
                      <a:extLst>
                        <a:ext uri="{9D8B030D-6E8A-4147-A177-3AD203B41FA5}">
                          <a16:colId xmlns:a16="http://schemas.microsoft.com/office/drawing/2014/main" val="3750429237"/>
                        </a:ext>
                      </a:extLst>
                    </a:gridCol>
                    <a:gridCol w="831057">
                      <a:extLst>
                        <a:ext uri="{9D8B030D-6E8A-4147-A177-3AD203B41FA5}">
                          <a16:colId xmlns:a16="http://schemas.microsoft.com/office/drawing/2014/main" val="892396866"/>
                        </a:ext>
                      </a:extLst>
                    </a:gridCol>
                    <a:gridCol w="840401">
                      <a:extLst>
                        <a:ext uri="{9D8B030D-6E8A-4147-A177-3AD203B41FA5}">
                          <a16:colId xmlns:a16="http://schemas.microsoft.com/office/drawing/2014/main" val="1994511951"/>
                        </a:ext>
                      </a:extLst>
                    </a:gridCol>
                    <a:gridCol w="891338">
                      <a:extLst>
                        <a:ext uri="{9D8B030D-6E8A-4147-A177-3AD203B41FA5}">
                          <a16:colId xmlns:a16="http://schemas.microsoft.com/office/drawing/2014/main" val="1764713203"/>
                        </a:ext>
                      </a:extLst>
                    </a:gridCol>
                    <a:gridCol w="916803">
                      <a:extLst>
                        <a:ext uri="{9D8B030D-6E8A-4147-A177-3AD203B41FA5}">
                          <a16:colId xmlns:a16="http://schemas.microsoft.com/office/drawing/2014/main" val="2253912237"/>
                        </a:ext>
                      </a:extLst>
                    </a:gridCol>
                    <a:gridCol w="916803">
                      <a:extLst>
                        <a:ext uri="{9D8B030D-6E8A-4147-A177-3AD203B41FA5}">
                          <a16:colId xmlns:a16="http://schemas.microsoft.com/office/drawing/2014/main" val="1514898112"/>
                        </a:ext>
                      </a:extLst>
                    </a:gridCol>
                    <a:gridCol w="916803">
                      <a:extLst>
                        <a:ext uri="{9D8B030D-6E8A-4147-A177-3AD203B41FA5}">
                          <a16:colId xmlns:a16="http://schemas.microsoft.com/office/drawing/2014/main" val="177573286"/>
                        </a:ext>
                      </a:extLst>
                    </a:gridCol>
                  </a:tblGrid>
                  <a:tr h="448413">
                    <a:tc rowSpan="2">
                      <a:txBody>
                        <a:bodyPr/>
                        <a:lstStyle/>
                        <a:p>
                          <a:pPr algn="ctr"/>
                          <a14:m>
                            <m:oMathPara xmlns:m="http://schemas.openxmlformats.org/officeDocument/2006/math">
                              <m:oMathParaPr>
                                <m:jc m:val="centerGroup"/>
                              </m:oMathParaPr>
                              <m:oMath xmlns:m="http://schemas.openxmlformats.org/officeDocument/2006/math">
                                <m:r>
                                  <a:rPr lang="en-US" sz="2400" b="1" i="1" smtClean="0">
                                    <a:solidFill>
                                      <a:srgbClr val="006600"/>
                                    </a:solidFill>
                                    <a:latin typeface="Cambria Math" panose="02040503050406030204" pitchFamily="18" charset="0"/>
                                  </a:rPr>
                                  <m:t>:</m:t>
                                </m:r>
                              </m:oMath>
                            </m:oMathPara>
                          </a14:m>
                          <a:endParaRPr lang="vi-VN" sz="2400" b="1" dirty="0">
                            <a:solidFill>
                              <a:srgbClr val="006600"/>
                            </a:solidFill>
                            <a:latin typeface="+mn-lt"/>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12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14</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448413">
                    <a:tc vMerge="1">
                      <a:txBody>
                        <a:bodyPr/>
                        <a:lstStyle/>
                        <a:p>
                          <a:pPr algn="ctr"/>
                          <a:endParaRPr lang="vi-VN" sz="2800" dirty="0"/>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400" b="1" dirty="0">
                              <a:solidFill>
                                <a:srgbClr val="006600"/>
                              </a:solidFill>
                              <a:latin typeface="+mn-lt"/>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476057">
                    <a:tc>
                      <a:txBody>
                        <a:bodyPr/>
                        <a:lstStyle/>
                        <a:p>
                          <a:pPr algn="ctr"/>
                          <a:endParaRPr lang="vi-VN" sz="2400" b="1" dirty="0">
                            <a:solidFill>
                              <a:srgbClr val="006600"/>
                            </a:solidFill>
                            <a:latin typeface="+mn-lt"/>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400" b="1" dirty="0">
                              <a:solidFill>
                                <a:srgbClr val="006600"/>
                              </a:solidFill>
                              <a:latin typeface="+mn-lt"/>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mc:Choice>
        <mc:Fallback xmlns="">
          <p:graphicFrame>
            <p:nvGraphicFramePr>
              <p:cNvPr id="23" name="Table 17">
                <a:extLst>
                  <a:ext uri="{FF2B5EF4-FFF2-40B4-BE49-F238E27FC236}">
                    <a16:creationId xmlns:a16="http://schemas.microsoft.com/office/drawing/2014/main" xmlns:a14="http://schemas.microsoft.com/office/drawing/2010/main" xmlns="" id="{EF8C9E29-61CB-4214-AA66-4D0B9FAAFC2B}"/>
                  </a:ext>
                </a:extLst>
              </p:cNvPr>
              <p:cNvGraphicFramePr>
                <a:graphicFrameLocks noGrp="1"/>
              </p:cNvGraphicFramePr>
              <p:nvPr>
                <p:extLst>
                  <p:ext uri="{D42A27DB-BD31-4B8C-83A1-F6EECF244321}">
                    <p14:modId xmlns:p14="http://schemas.microsoft.com/office/powerpoint/2010/main" val="1359831897"/>
                  </p:ext>
                </p:extLst>
              </p:nvPr>
            </p:nvGraphicFramePr>
            <p:xfrm>
              <a:off x="1148780" y="1389265"/>
              <a:ext cx="6763321" cy="1372883"/>
            </p:xfrm>
            <a:graphic>
              <a:graphicData uri="http://schemas.openxmlformats.org/drawingml/2006/table">
                <a:tbl>
                  <a:tblPr firstRow="1" bandRow="1">
                    <a:tableStyleId>{2D5ABB26-0587-4C30-8999-92F81FD0307C}</a:tableStyleId>
                  </a:tblPr>
                  <a:tblGrid>
                    <a:gridCol w="1450116">
                      <a:extLst>
                        <a:ext uri="{9D8B030D-6E8A-4147-A177-3AD203B41FA5}">
                          <a16:colId xmlns:a16="http://schemas.microsoft.com/office/drawing/2014/main" xmlns:a14="http://schemas.microsoft.com/office/drawing/2010/main" xmlns="" val="3750429237"/>
                        </a:ext>
                      </a:extLst>
                    </a:gridCol>
                    <a:gridCol w="831057">
                      <a:extLst>
                        <a:ext uri="{9D8B030D-6E8A-4147-A177-3AD203B41FA5}">
                          <a16:colId xmlns:a16="http://schemas.microsoft.com/office/drawing/2014/main" xmlns:a14="http://schemas.microsoft.com/office/drawing/2010/main" xmlns="" val="892396866"/>
                        </a:ext>
                      </a:extLst>
                    </a:gridCol>
                    <a:gridCol w="840401">
                      <a:extLst>
                        <a:ext uri="{9D8B030D-6E8A-4147-A177-3AD203B41FA5}">
                          <a16:colId xmlns:a16="http://schemas.microsoft.com/office/drawing/2014/main" xmlns:a14="http://schemas.microsoft.com/office/drawing/2010/main" xmlns="" val="1994511951"/>
                        </a:ext>
                      </a:extLst>
                    </a:gridCol>
                    <a:gridCol w="891338">
                      <a:extLst>
                        <a:ext uri="{9D8B030D-6E8A-4147-A177-3AD203B41FA5}">
                          <a16:colId xmlns:a16="http://schemas.microsoft.com/office/drawing/2014/main" xmlns:a14="http://schemas.microsoft.com/office/drawing/2010/main" xmlns="" val="1764713203"/>
                        </a:ext>
                      </a:extLst>
                    </a:gridCol>
                    <a:gridCol w="916803">
                      <a:extLst>
                        <a:ext uri="{9D8B030D-6E8A-4147-A177-3AD203B41FA5}">
                          <a16:colId xmlns:a16="http://schemas.microsoft.com/office/drawing/2014/main" xmlns:a14="http://schemas.microsoft.com/office/drawing/2010/main" xmlns="" val="2253912237"/>
                        </a:ext>
                      </a:extLst>
                    </a:gridCol>
                    <a:gridCol w="916803">
                      <a:extLst>
                        <a:ext uri="{9D8B030D-6E8A-4147-A177-3AD203B41FA5}">
                          <a16:colId xmlns:a16="http://schemas.microsoft.com/office/drawing/2014/main" xmlns:a14="http://schemas.microsoft.com/office/drawing/2010/main" xmlns="" val="1514898112"/>
                        </a:ext>
                      </a:extLst>
                    </a:gridCol>
                    <a:gridCol w="916803">
                      <a:extLst>
                        <a:ext uri="{9D8B030D-6E8A-4147-A177-3AD203B41FA5}">
                          <a16:colId xmlns:a16="http://schemas.microsoft.com/office/drawing/2014/main" xmlns:a14="http://schemas.microsoft.com/office/drawing/2010/main" xmlns="" val="177573286"/>
                        </a:ext>
                      </a:extLst>
                    </a:gridCol>
                  </a:tblGrid>
                  <a:tr h="448413">
                    <a:tc rowSpan="2">
                      <a:txBody>
                        <a:bodyPr/>
                        <a:lstStyle/>
                        <a:p>
                          <a:endParaRPr lang="en-US"/>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rotWithShape="1">
                          <a:blip r:embed="rId3"/>
                          <a:stretch>
                            <a:fillRect t="-5442" r="-366387" b="-68707"/>
                          </a:stretch>
                        </a:blipFill>
                      </a:tcPr>
                    </a:tc>
                    <a:tc>
                      <a:txBody>
                        <a:bodyPr/>
                        <a:lstStyle/>
                        <a:p>
                          <a:pPr algn="ctr"/>
                          <a:r>
                            <a:rPr lang="vi-VN" sz="2400" b="1" dirty="0">
                              <a:solidFill>
                                <a:srgbClr val="006600"/>
                              </a:solidFill>
                              <a:latin typeface="+mn-lt"/>
                            </a:rPr>
                            <a:t>12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14</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933725870"/>
                      </a:ext>
                    </a:extLst>
                  </a:tr>
                  <a:tr h="448413">
                    <a:tc vMerge="1">
                      <a:txBody>
                        <a:bodyPr/>
                        <a:lstStyle/>
                        <a:p>
                          <a:pPr algn="ctr"/>
                          <a:endParaRPr lang="vi-VN" sz="2800" dirty="0"/>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400" b="1" dirty="0">
                              <a:solidFill>
                                <a:srgbClr val="006600"/>
                              </a:solidFill>
                              <a:latin typeface="+mn-lt"/>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2</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2854868410"/>
                      </a:ext>
                    </a:extLst>
                  </a:tr>
                  <a:tr h="476057">
                    <a:tc>
                      <a:txBody>
                        <a:bodyPr/>
                        <a:lstStyle/>
                        <a:p>
                          <a:pPr algn="ctr"/>
                          <a:endParaRPr lang="vi-VN" sz="2400" b="1" dirty="0">
                            <a:solidFill>
                              <a:srgbClr val="006600"/>
                            </a:solidFill>
                            <a:latin typeface="+mn-lt"/>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CCFF"/>
                        </a:solidFill>
                      </a:tcPr>
                    </a:tc>
                    <a:tc>
                      <a:txBody>
                        <a:bodyPr/>
                        <a:lstStyle/>
                        <a:p>
                          <a:pPr algn="ctr"/>
                          <a:r>
                            <a:rPr lang="vi-VN" sz="2400" b="1" dirty="0">
                              <a:solidFill>
                                <a:srgbClr val="006600"/>
                              </a:solidFill>
                              <a:latin typeface="+mn-lt"/>
                            </a:rPr>
                            <a:t>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400" b="1" dirty="0">
                              <a:solidFill>
                                <a:srgbClr val="006600"/>
                              </a:solidFill>
                              <a:latin typeface="+mn-lt"/>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6600"/>
                              </a:solidFill>
                              <a:effectLst/>
                              <a:uLnTx/>
                              <a:uFillTx/>
                              <a:latin typeface="+mn-lt"/>
                              <a:ea typeface="+mn-ea"/>
                              <a:cs typeface="+mn-cs"/>
                            </a:rPr>
                            <a:t>?</a:t>
                          </a:r>
                          <a:endParaRPr kumimoji="0" lang="vi-VN" sz="2400" b="1" i="0" u="none" strike="noStrike" kern="1200" cap="none" spc="0" normalizeH="0" baseline="0" noProof="0" dirty="0">
                            <a:ln>
                              <a:noFill/>
                            </a:ln>
                            <a:solidFill>
                              <a:srgbClr val="006600"/>
                            </a:solidFill>
                            <a:effectLst/>
                            <a:uLnTx/>
                            <a:uFillTx/>
                            <a:latin typeface="+mn-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6600"/>
                              </a:solidFill>
                              <a:effectLst/>
                              <a:uLnTx/>
                              <a:uFillTx/>
                              <a:latin typeface="+mn-lt"/>
                              <a:ea typeface="+mn-ea"/>
                              <a:cs typeface="+mn-cs"/>
                            </a:rPr>
                            <a:t>10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030421308"/>
                      </a:ext>
                    </a:extLst>
                  </a:tr>
                </a:tbl>
              </a:graphicData>
            </a:graphic>
          </p:graphicFrame>
        </mc:Fallback>
      </mc:AlternateContent>
      <p:sp>
        <p:nvSpPr>
          <p:cNvPr id="24" name="TextBox 23">
            <a:extLst>
              <a:ext uri="{FF2B5EF4-FFF2-40B4-BE49-F238E27FC236}">
                <a16:creationId xmlns:a16="http://schemas.microsoft.com/office/drawing/2014/main" id="{24F2E074-5476-4FF3-8266-A4C213BB281E}"/>
              </a:ext>
            </a:extLst>
          </p:cNvPr>
          <p:cNvSpPr txBox="1"/>
          <p:nvPr/>
        </p:nvSpPr>
        <p:spPr>
          <a:xfrm>
            <a:off x="3540277" y="2300573"/>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5</a:t>
            </a:r>
          </a:p>
        </p:txBody>
      </p:sp>
      <p:sp>
        <p:nvSpPr>
          <p:cNvPr id="25" name="TextBox 24">
            <a:extLst>
              <a:ext uri="{FF2B5EF4-FFF2-40B4-BE49-F238E27FC236}">
                <a16:creationId xmlns:a16="http://schemas.microsoft.com/office/drawing/2014/main" id="{773CF678-0A1D-42CF-84FD-554F4285DC8D}"/>
              </a:ext>
            </a:extLst>
          </p:cNvPr>
          <p:cNvSpPr txBox="1"/>
          <p:nvPr/>
        </p:nvSpPr>
        <p:spPr>
          <a:xfrm>
            <a:off x="4433241" y="2296837"/>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8</a:t>
            </a:r>
          </a:p>
        </p:txBody>
      </p:sp>
      <p:sp>
        <p:nvSpPr>
          <p:cNvPr id="26" name="TextBox 25">
            <a:extLst>
              <a:ext uri="{FF2B5EF4-FFF2-40B4-BE49-F238E27FC236}">
                <a16:creationId xmlns:a16="http://schemas.microsoft.com/office/drawing/2014/main" id="{2C3C7B28-C896-445A-84AA-9E243132C075}"/>
              </a:ext>
            </a:extLst>
          </p:cNvPr>
          <p:cNvSpPr txBox="1"/>
          <p:nvPr/>
        </p:nvSpPr>
        <p:spPr>
          <a:xfrm>
            <a:off x="5303753" y="2293101"/>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4</a:t>
            </a:r>
          </a:p>
        </p:txBody>
      </p:sp>
      <p:sp>
        <p:nvSpPr>
          <p:cNvPr id="27" name="TextBox 26">
            <a:extLst>
              <a:ext uri="{FF2B5EF4-FFF2-40B4-BE49-F238E27FC236}">
                <a16:creationId xmlns:a16="http://schemas.microsoft.com/office/drawing/2014/main" id="{C6CAA9B3-3FB4-4FA5-AA1E-FB539D2A010F}"/>
              </a:ext>
            </a:extLst>
          </p:cNvPr>
          <p:cNvSpPr txBox="1"/>
          <p:nvPr/>
        </p:nvSpPr>
        <p:spPr>
          <a:xfrm>
            <a:off x="6272691" y="2289365"/>
            <a:ext cx="561617" cy="438581"/>
          </a:xfrm>
          <a:prstGeom prst="rect">
            <a:avLst/>
          </a:prstGeom>
          <a:solidFill>
            <a:schemeClr val="bg1"/>
          </a:solidFill>
          <a:ln>
            <a:solidFill>
              <a:schemeClr val="bg1"/>
            </a:solidFill>
          </a:ln>
          <a:effectLst>
            <a:softEdge rad="63500"/>
          </a:effectLst>
        </p:spPr>
        <p:txBody>
          <a:bodyPr wrap="square" lIns="68580" tIns="34290" rIns="68580" bIns="34290" rtlCol="0">
            <a:spAutoFit/>
          </a:bodyPr>
          <a:lstStyle/>
          <a:p>
            <a:pPr algn="ctr"/>
            <a:r>
              <a:rPr lang="vi-VN" sz="2400" b="1" dirty="0">
                <a:solidFill>
                  <a:srgbClr val="FF0000"/>
                </a:solidFill>
              </a:rPr>
              <a:t>7</a:t>
            </a:r>
          </a:p>
        </p:txBody>
      </p:sp>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6231477" y="2787905"/>
            <a:ext cx="2912145" cy="293046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906" y="4847111"/>
            <a:ext cx="852997" cy="762678"/>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4151" y="3666400"/>
            <a:ext cx="669309" cy="816601"/>
          </a:xfrm>
          <a:prstGeom prst="rect">
            <a:avLst/>
          </a:prstGeom>
        </p:spPr>
      </p:pic>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53968" y="3266720"/>
            <a:ext cx="1969077" cy="1972829"/>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65" y="4727219"/>
            <a:ext cx="779940" cy="762000"/>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600" y="4702685"/>
            <a:ext cx="779940" cy="1040534"/>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603" y="4648610"/>
            <a:ext cx="779940" cy="840609"/>
          </a:xfrm>
          <a:prstGeom prst="rect">
            <a:avLst/>
          </a:prstGeom>
        </p:spPr>
      </p:pic>
      <p:pic>
        <p:nvPicPr>
          <p:cNvPr id="45" name="Picture 44"/>
          <p:cNvPicPr>
            <a:picLocks noChangeAspect="1"/>
          </p:cNvPicPr>
          <p:nvPr/>
        </p:nvPicPr>
        <p:blipFill>
          <a:blip r:embed="rId10">
            <a:extLst>
              <a:ext uri="{BEBA8EAE-BF5A-486C-A8C5-ECC9F3942E4B}">
                <a14:imgProps xmlns:a14="http://schemas.microsoft.com/office/drawing/2010/main">
                  <a14:imgLayer r:embed="rId1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34314" y="2850922"/>
            <a:ext cx="1614995" cy="1310063"/>
          </a:xfrm>
          <a:prstGeom prst="rect">
            <a:avLst/>
          </a:prstGeom>
        </p:spPr>
      </p:pic>
      <p:pic>
        <p:nvPicPr>
          <p:cNvPr id="46" name="Picture 45"/>
          <p:cNvPicPr>
            <a:picLocks noChangeAspect="1"/>
          </p:cNvPicPr>
          <p:nvPr/>
        </p:nvPicPr>
        <p:blipFill>
          <a:blip r:embed="rId12">
            <a:extLst>
              <a:ext uri="{BEBA8EAE-BF5A-486C-A8C5-ECC9F3942E4B}">
                <a14:imgProps xmlns:a14="http://schemas.microsoft.com/office/drawing/2010/main">
                  <a14:imgLayer r:embed="rId1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6051023" y="4383132"/>
            <a:ext cx="1221183" cy="1157606"/>
          </a:xfrm>
          <a:prstGeom prst="rect">
            <a:avLst/>
          </a:prstGeom>
        </p:spPr>
      </p:pic>
    </p:spTree>
    <p:extLst>
      <p:ext uri="{BB962C8B-B14F-4D97-AF65-F5344CB8AC3E}">
        <p14:creationId xmlns:p14="http://schemas.microsoft.com/office/powerpoint/2010/main" val="1409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2527854" y="1106448"/>
            <a:ext cx="1947978" cy="2690852"/>
          </a:xfrm>
          <a:prstGeom prst="roundRect">
            <a:avLst/>
          </a:prstGeom>
          <a:solidFill>
            <a:srgbClr val="002060"/>
          </a:solidFill>
          <a:ln w="57150">
            <a:solidFill>
              <a:srgbClr val="00B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49122" y="1106448"/>
            <a:ext cx="1947978" cy="2690852"/>
          </a:xfrm>
          <a:prstGeom prst="roundRect">
            <a:avLst/>
          </a:prstGeom>
          <a:solidFill>
            <a:srgbClr val="FF33CC"/>
          </a:solidFill>
          <a:ln w="57150">
            <a:solidFill>
              <a:srgbClr val="00B05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2646"/>
            <a:ext cx="9144000" cy="461665"/>
          </a:xfrm>
          <a:prstGeom prst="rect">
            <a:avLst/>
          </a:prstGeom>
          <a:solidFill>
            <a:srgbClr val="006600"/>
          </a:solidFill>
          <a:ln>
            <a:solidFill>
              <a:srgbClr val="FFFF00"/>
            </a:solidFill>
          </a:ln>
          <a:scene3d>
            <a:camera prst="orthographicFront"/>
            <a:lightRig rig="threePt" dir="t"/>
          </a:scene3d>
          <a:sp3d>
            <a:bevelT w="165100" prst="coolSlant"/>
          </a:sp3d>
        </p:spPr>
        <p:txBody>
          <a:bodyPr wrap="square">
            <a:spAutoFit/>
          </a:bodyPr>
          <a:lstStyle/>
          <a:p>
            <a:pPr algn="ctr"/>
            <a:endParaRPr lang="en-US" sz="2400" b="1" dirty="0">
              <a:solidFill>
                <a:srgbClr val="006600"/>
              </a:solidFill>
              <a:latin typeface="Arial" pitchFamily="34" charset="0"/>
              <a:cs typeface="Arial" pitchFamily="34" charset="0"/>
            </a:endParaRPr>
          </a:p>
        </p:txBody>
      </p:sp>
      <p:sp>
        <p:nvSpPr>
          <p:cNvPr id="31" name="Rectangle 30"/>
          <p:cNvSpPr/>
          <p:nvPr/>
        </p:nvSpPr>
        <p:spPr>
          <a:xfrm>
            <a:off x="-31641" y="10878"/>
            <a:ext cx="9251841" cy="461665"/>
          </a:xfrm>
          <a:prstGeom prst="rect">
            <a:avLst/>
          </a:prstGeom>
        </p:spPr>
        <p:txBody>
          <a:bodyPr wrap="square">
            <a:spAutoFit/>
          </a:bodyP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43. </a:t>
            </a:r>
            <a:r>
              <a:rPr lang="en-US" sz="2400" b="1" dirty="0" err="1">
                <a:solidFill>
                  <a:srgbClr val="FFFF00"/>
                </a:solidFill>
                <a:latin typeface="Arial" pitchFamily="34" charset="0"/>
                <a:cs typeface="Arial" pitchFamily="34" charset="0"/>
              </a:rPr>
              <a:t>Bảng</a:t>
            </a:r>
            <a:r>
              <a:rPr lang="en-US" sz="2400" b="1" dirty="0">
                <a:solidFill>
                  <a:srgbClr val="FFFF00"/>
                </a:solidFill>
                <a:latin typeface="Arial" pitchFamily="34" charset="0"/>
                <a:cs typeface="Arial" pitchFamily="34" charset="0"/>
              </a:rPr>
              <a:t> chia 2</a:t>
            </a: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4416659"/>
            <a:ext cx="9143245" cy="1298341"/>
          </a:xfrm>
          <a:prstGeom prst="rect">
            <a:avLst/>
          </a:prstGeom>
        </p:spPr>
      </p:pic>
      <p:pic>
        <p:nvPicPr>
          <p:cNvPr id="9" name="Picture 8">
            <a:extLst>
              <a:ext uri="{FF2B5EF4-FFF2-40B4-BE49-F238E27FC236}">
                <a16:creationId xmlns:a16="http://schemas.microsoft.com/office/drawing/2014/main" id="{1451D7E5-3EA3-4BA5-99EB-7F4F74C06D6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721964" y="1290233"/>
            <a:ext cx="4421658" cy="2157214"/>
          </a:xfrm>
          <a:prstGeom prst="rect">
            <a:avLst/>
          </a:prstGeom>
        </p:spPr>
      </p:pic>
      <p:sp>
        <p:nvSpPr>
          <p:cNvPr id="11" name="TextBox 10">
            <a:extLst>
              <a:ext uri="{FF2B5EF4-FFF2-40B4-BE49-F238E27FC236}">
                <a16:creationId xmlns:a16="http://schemas.microsoft.com/office/drawing/2014/main" id="{A88241F6-79CB-4CE8-BFBB-93370766738A}"/>
              </a:ext>
            </a:extLst>
          </p:cNvPr>
          <p:cNvSpPr txBox="1"/>
          <p:nvPr/>
        </p:nvSpPr>
        <p:spPr>
          <a:xfrm>
            <a:off x="249122" y="587952"/>
            <a:ext cx="2118209" cy="438582"/>
          </a:xfrm>
          <a:prstGeom prst="rect">
            <a:avLst/>
          </a:prstGeom>
          <a:noFill/>
        </p:spPr>
        <p:txBody>
          <a:bodyPr wrap="none" lIns="68580" tIns="34290" rIns="68580" bIns="34290" rtlCol="0">
            <a:spAutoFit/>
          </a:bodyPr>
          <a:lstStyle/>
          <a:p>
            <a:r>
              <a:rPr lang="en-US" sz="2400" b="1" dirty="0" smtClean="0">
                <a:solidFill>
                  <a:srgbClr val="FF0000"/>
                </a:solidFill>
              </a:rPr>
              <a:t>2. </a:t>
            </a:r>
            <a:r>
              <a:rPr lang="vi-VN" sz="2400" b="1" dirty="0" smtClean="0">
                <a:solidFill>
                  <a:srgbClr val="FF0000"/>
                </a:solidFill>
              </a:rPr>
              <a:t>Tính </a:t>
            </a:r>
            <a:r>
              <a:rPr lang="vi-VN" sz="2400" b="1" dirty="0">
                <a:solidFill>
                  <a:srgbClr val="FF0000"/>
                </a:solidFill>
              </a:rPr>
              <a:t>nhẩm.</a:t>
            </a:r>
          </a:p>
        </p:txBody>
      </p:sp>
      <p:sp>
        <p:nvSpPr>
          <p:cNvPr id="12" name="Rectangle 11">
            <a:extLst>
              <a:ext uri="{FF2B5EF4-FFF2-40B4-BE49-F238E27FC236}">
                <a16:creationId xmlns:a16="http://schemas.microsoft.com/office/drawing/2014/main" id="{271CA17C-597E-4C0C-B26F-D4E80C21FA04}"/>
              </a:ext>
            </a:extLst>
          </p:cNvPr>
          <p:cNvSpPr/>
          <p:nvPr/>
        </p:nvSpPr>
        <p:spPr>
          <a:xfrm>
            <a:off x="272927" y="1187253"/>
            <a:ext cx="1593552"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  4  :  2 =       </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7648ED4-5EFF-498A-A31F-833EB09631D0}"/>
                  </a:ext>
                </a:extLst>
              </p:cNvPr>
              <p:cNvSpPr/>
              <p:nvPr/>
            </p:nvSpPr>
            <p:spPr>
              <a:xfrm>
                <a:off x="272926" y="1736702"/>
                <a:ext cx="1564516" cy="438582"/>
              </a:xfrm>
              <a:prstGeom prst="rect">
                <a:avLst/>
              </a:prstGeom>
              <a:noFill/>
              <a:effectLst>
                <a:softEdge rad="63500"/>
              </a:effectLst>
            </p:spPr>
            <p:txBody>
              <a:bodyPr wrap="square" lIns="68580" tIns="34290" rIns="68580" bIns="34290">
                <a:spAutoFit/>
              </a:bodyPr>
              <a:lstStyle/>
              <a:p>
                <a:r>
                  <a:rPr lang="vi-VN" sz="2400" b="1" dirty="0" smtClean="0">
                    <a:solidFill>
                      <a:schemeClr val="bg1"/>
                    </a:solidFill>
                  </a:rPr>
                  <a:t>  2 </a:t>
                </a:r>
                <a14:m>
                  <m:oMath xmlns:m="http://schemas.openxmlformats.org/officeDocument/2006/math">
                    <m:r>
                      <a:rPr lang="vi-VN" sz="2400" b="1" i="1">
                        <a:solidFill>
                          <a:schemeClr val="bg1"/>
                        </a:solidFill>
                        <a:latin typeface="Cambria Math" panose="02040503050406030204" pitchFamily="18" charset="0"/>
                        <a:ea typeface="Cambria Math" panose="02040503050406030204" pitchFamily="18" charset="0"/>
                      </a:rPr>
                      <m:t>×</m:t>
                    </m:r>
                  </m:oMath>
                </a14:m>
                <a:r>
                  <a:rPr lang="vi-VN" sz="2400" b="1" dirty="0">
                    <a:solidFill>
                      <a:schemeClr val="bg1"/>
                    </a:solidFill>
                  </a:rPr>
                  <a:t> 4 =       </a:t>
                </a:r>
              </a:p>
            </p:txBody>
          </p:sp>
        </mc:Choice>
        <mc:Fallback xmlns="">
          <p:sp>
            <p:nvSpPr>
              <p:cNvPr id="13" name="Rectangle 12">
                <a:extLst>
                  <a:ext uri="{FF2B5EF4-FFF2-40B4-BE49-F238E27FC236}">
                    <a16:creationId xmlns:a16="http://schemas.microsoft.com/office/drawing/2014/main" xmlns:a14="http://schemas.microsoft.com/office/drawing/2010/main" xmlns="" id="{47648ED4-5EFF-498A-A31F-833EB09631D0}"/>
                  </a:ext>
                </a:extLst>
              </p:cNvPr>
              <p:cNvSpPr>
                <a:spLocks noRot="1" noChangeAspect="1" noMove="1" noResize="1" noEditPoints="1" noAdjustHandles="1" noChangeArrowheads="1" noChangeShapeType="1" noTextEdit="1"/>
              </p:cNvSpPr>
              <p:nvPr/>
            </p:nvSpPr>
            <p:spPr>
              <a:xfrm>
                <a:off x="272926" y="1736702"/>
                <a:ext cx="1564516" cy="438582"/>
              </a:xfrm>
              <a:prstGeom prst="rect">
                <a:avLst/>
              </a:prstGeom>
              <a:blipFill rotWithShape="1">
                <a:blip r:embed="rId5"/>
                <a:stretch>
                  <a:fillRect t="-12500" r="-28516" b="-34722"/>
                </a:stretch>
              </a:blipFill>
              <a:effectLst>
                <a:softEdge rad="63500"/>
              </a:effectLst>
            </p:spPr>
            <p:txBody>
              <a:bodyPr/>
              <a:lstStyle/>
              <a:p>
                <a:r>
                  <a:rPr lang="en-US">
                    <a:noFill/>
                  </a:rPr>
                  <a:t> </a:t>
                </a:r>
              </a:p>
            </p:txBody>
          </p:sp>
        </mc:Fallback>
      </mc:AlternateContent>
      <p:sp>
        <p:nvSpPr>
          <p:cNvPr id="15" name="Rectangle 14">
            <a:extLst>
              <a:ext uri="{FF2B5EF4-FFF2-40B4-BE49-F238E27FC236}">
                <a16:creationId xmlns:a16="http://schemas.microsoft.com/office/drawing/2014/main" id="{6DB67F95-BDED-4122-B138-80E3B5D82FE2}"/>
              </a:ext>
            </a:extLst>
          </p:cNvPr>
          <p:cNvSpPr/>
          <p:nvPr/>
        </p:nvSpPr>
        <p:spPr>
          <a:xfrm>
            <a:off x="272925" y="2278811"/>
            <a:ext cx="1593552"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  8  :  2 =       </a:t>
            </a:r>
          </a:p>
        </p:txBody>
      </p:sp>
      <p:sp>
        <p:nvSpPr>
          <p:cNvPr id="16" name="Rectangle 15">
            <a:extLst>
              <a:ext uri="{FF2B5EF4-FFF2-40B4-BE49-F238E27FC236}">
                <a16:creationId xmlns:a16="http://schemas.microsoft.com/office/drawing/2014/main" id="{F59A729F-BCA5-4B0D-8945-8E02A3F5B0FB}"/>
              </a:ext>
            </a:extLst>
          </p:cNvPr>
          <p:cNvSpPr/>
          <p:nvPr/>
        </p:nvSpPr>
        <p:spPr>
          <a:xfrm>
            <a:off x="272926" y="2782820"/>
            <a:ext cx="1594872"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10  :  2 =       </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3ECFDCF-03AC-4B5B-9F27-12D1BB584945}"/>
                  </a:ext>
                </a:extLst>
              </p:cNvPr>
              <p:cNvSpPr/>
              <p:nvPr/>
            </p:nvSpPr>
            <p:spPr>
              <a:xfrm>
                <a:off x="272924" y="3286829"/>
                <a:ext cx="1564516" cy="438582"/>
              </a:xfrm>
              <a:prstGeom prst="rect">
                <a:avLst/>
              </a:prstGeom>
              <a:noFill/>
              <a:effectLst>
                <a:softEdge rad="63500"/>
              </a:effectLst>
            </p:spPr>
            <p:txBody>
              <a:bodyPr wrap="square" lIns="68580" tIns="34290" rIns="68580" bIns="34290">
                <a:spAutoFit/>
              </a:bodyPr>
              <a:lstStyle/>
              <a:p>
                <a:r>
                  <a:rPr lang="vi-VN" sz="2400" b="1" dirty="0" smtClean="0">
                    <a:solidFill>
                      <a:schemeClr val="bg1"/>
                    </a:solidFill>
                  </a:rPr>
                  <a:t>  2 </a:t>
                </a:r>
                <a14:m>
                  <m:oMath xmlns:m="http://schemas.openxmlformats.org/officeDocument/2006/math">
                    <m:r>
                      <a:rPr lang="vi-VN" sz="2400" b="1" i="1">
                        <a:solidFill>
                          <a:schemeClr val="bg1"/>
                        </a:solidFill>
                        <a:latin typeface="Cambria Math" panose="02040503050406030204" pitchFamily="18" charset="0"/>
                        <a:ea typeface="Cambria Math" panose="02040503050406030204" pitchFamily="18" charset="0"/>
                      </a:rPr>
                      <m:t>×</m:t>
                    </m:r>
                  </m:oMath>
                </a14:m>
                <a:r>
                  <a:rPr lang="vi-VN" sz="2400" b="1" dirty="0">
                    <a:solidFill>
                      <a:schemeClr val="bg1"/>
                    </a:solidFill>
                  </a:rPr>
                  <a:t> 5 =       </a:t>
                </a:r>
              </a:p>
            </p:txBody>
          </p:sp>
        </mc:Choice>
        <mc:Fallback xmlns="">
          <p:sp>
            <p:nvSpPr>
              <p:cNvPr id="17" name="Rectangle 16">
                <a:extLst>
                  <a:ext uri="{FF2B5EF4-FFF2-40B4-BE49-F238E27FC236}">
                    <a16:creationId xmlns:a16="http://schemas.microsoft.com/office/drawing/2014/main" xmlns:a14="http://schemas.microsoft.com/office/drawing/2010/main" xmlns="" id="{A3ECFDCF-03AC-4B5B-9F27-12D1BB584945}"/>
                  </a:ext>
                </a:extLst>
              </p:cNvPr>
              <p:cNvSpPr>
                <a:spLocks noRot="1" noChangeAspect="1" noMove="1" noResize="1" noEditPoints="1" noAdjustHandles="1" noChangeArrowheads="1" noChangeShapeType="1" noTextEdit="1"/>
              </p:cNvSpPr>
              <p:nvPr/>
            </p:nvSpPr>
            <p:spPr>
              <a:xfrm>
                <a:off x="272924" y="3286829"/>
                <a:ext cx="1564516" cy="438582"/>
              </a:xfrm>
              <a:prstGeom prst="rect">
                <a:avLst/>
              </a:prstGeom>
              <a:blipFill rotWithShape="1">
                <a:blip r:embed="rId6"/>
                <a:stretch>
                  <a:fillRect t="-12500" r="-28516" b="-34722"/>
                </a:stretch>
              </a:blipFill>
              <a:effectLst>
                <a:softEdge rad="63500"/>
              </a:effectLst>
            </p:spPr>
            <p:txBody>
              <a:bodyPr/>
              <a:lstStyle/>
              <a:p>
                <a:r>
                  <a:rPr lang="en-US">
                    <a:noFill/>
                  </a:rPr>
                  <a:t> </a:t>
                </a:r>
              </a:p>
            </p:txBody>
          </p:sp>
        </mc:Fallback>
      </mc:AlternateContent>
      <p:sp>
        <p:nvSpPr>
          <p:cNvPr id="18" name="Rectangle 17">
            <a:extLst>
              <a:ext uri="{FF2B5EF4-FFF2-40B4-BE49-F238E27FC236}">
                <a16:creationId xmlns:a16="http://schemas.microsoft.com/office/drawing/2014/main" id="{AE1683FE-46F3-43B5-AE9C-9DF1FBA4AE6F}"/>
              </a:ext>
            </a:extLst>
          </p:cNvPr>
          <p:cNvSpPr/>
          <p:nvPr/>
        </p:nvSpPr>
        <p:spPr>
          <a:xfrm>
            <a:off x="2628348" y="1191529"/>
            <a:ext cx="1575353"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12  :  2 =       </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7A9E79C-F8D3-4F85-880B-B258BB905196}"/>
                  </a:ext>
                </a:extLst>
              </p:cNvPr>
              <p:cNvSpPr/>
              <p:nvPr/>
            </p:nvSpPr>
            <p:spPr>
              <a:xfrm>
                <a:off x="2590247" y="1720938"/>
                <a:ext cx="1575354" cy="438582"/>
              </a:xfrm>
              <a:prstGeom prst="rect">
                <a:avLst/>
              </a:prstGeom>
              <a:noFill/>
              <a:effectLst>
                <a:softEdge rad="63500"/>
              </a:effectLst>
            </p:spPr>
            <p:txBody>
              <a:bodyPr wrap="square" lIns="68580" tIns="34290" rIns="68580" bIns="34290">
                <a:spAutoFit/>
              </a:bodyPr>
              <a:lstStyle/>
              <a:p>
                <a:r>
                  <a:rPr lang="vi-VN" sz="2400" b="1" dirty="0" smtClean="0">
                    <a:solidFill>
                      <a:schemeClr val="bg1"/>
                    </a:solidFill>
                  </a:rPr>
                  <a:t>  2 </a:t>
                </a:r>
                <a14:m>
                  <m:oMath xmlns:m="http://schemas.openxmlformats.org/officeDocument/2006/math">
                    <m:r>
                      <a:rPr lang="vi-VN" sz="2400" b="1" i="1">
                        <a:solidFill>
                          <a:schemeClr val="bg1"/>
                        </a:solidFill>
                        <a:latin typeface="Cambria Math" panose="02040503050406030204" pitchFamily="18" charset="0"/>
                        <a:ea typeface="Cambria Math" panose="02040503050406030204" pitchFamily="18" charset="0"/>
                      </a:rPr>
                      <m:t>×</m:t>
                    </m:r>
                  </m:oMath>
                </a14:m>
                <a:r>
                  <a:rPr lang="vi-VN" sz="2400" b="1" dirty="0">
                    <a:solidFill>
                      <a:schemeClr val="bg1"/>
                    </a:solidFill>
                  </a:rPr>
                  <a:t> 7 =       </a:t>
                </a:r>
              </a:p>
            </p:txBody>
          </p:sp>
        </mc:Choice>
        <mc:Fallback xmlns="">
          <p:sp>
            <p:nvSpPr>
              <p:cNvPr id="20" name="Rectangle 19">
                <a:extLst>
                  <a:ext uri="{FF2B5EF4-FFF2-40B4-BE49-F238E27FC236}">
                    <a16:creationId xmlns:a16="http://schemas.microsoft.com/office/drawing/2014/main" xmlns:a14="http://schemas.microsoft.com/office/drawing/2010/main" xmlns="" id="{67A9E79C-F8D3-4F85-880B-B258BB905196}"/>
                  </a:ext>
                </a:extLst>
              </p:cNvPr>
              <p:cNvSpPr>
                <a:spLocks noRot="1" noChangeAspect="1" noMove="1" noResize="1" noEditPoints="1" noAdjustHandles="1" noChangeArrowheads="1" noChangeShapeType="1" noTextEdit="1"/>
              </p:cNvSpPr>
              <p:nvPr/>
            </p:nvSpPr>
            <p:spPr>
              <a:xfrm>
                <a:off x="2590247" y="1720938"/>
                <a:ext cx="1575354" cy="438582"/>
              </a:xfrm>
              <a:prstGeom prst="rect">
                <a:avLst/>
              </a:prstGeom>
              <a:blipFill rotWithShape="1">
                <a:blip r:embed="rId7"/>
                <a:stretch>
                  <a:fillRect t="-12500" r="-27519" b="-34722"/>
                </a:stretch>
              </a:blipFill>
              <a:effectLst>
                <a:softEdge rad="63500"/>
              </a:effectLst>
            </p:spPr>
            <p:txBody>
              <a:bodyPr/>
              <a:lstStyle/>
              <a:p>
                <a:r>
                  <a:rPr lang="en-US">
                    <a:noFill/>
                  </a:rPr>
                  <a:t> </a:t>
                </a:r>
              </a:p>
            </p:txBody>
          </p:sp>
        </mc:Fallback>
      </mc:AlternateContent>
      <p:sp>
        <p:nvSpPr>
          <p:cNvPr id="21" name="Rectangle 20">
            <a:extLst>
              <a:ext uri="{FF2B5EF4-FFF2-40B4-BE49-F238E27FC236}">
                <a16:creationId xmlns:a16="http://schemas.microsoft.com/office/drawing/2014/main" id="{34D2BDCF-69AD-4C8B-84E4-AF74DAEB7C0E}"/>
              </a:ext>
            </a:extLst>
          </p:cNvPr>
          <p:cNvSpPr/>
          <p:nvPr/>
        </p:nvSpPr>
        <p:spPr>
          <a:xfrm>
            <a:off x="2615647" y="2263047"/>
            <a:ext cx="1447080"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14  :  2 =       </a:t>
            </a:r>
          </a:p>
        </p:txBody>
      </p:sp>
      <p:sp>
        <p:nvSpPr>
          <p:cNvPr id="25" name="Rectangle 24">
            <a:extLst>
              <a:ext uri="{FF2B5EF4-FFF2-40B4-BE49-F238E27FC236}">
                <a16:creationId xmlns:a16="http://schemas.microsoft.com/office/drawing/2014/main" id="{A0FCE657-9F7C-4E06-A4D7-C44A96A7843E}"/>
              </a:ext>
            </a:extLst>
          </p:cNvPr>
          <p:cNvSpPr/>
          <p:nvPr/>
        </p:nvSpPr>
        <p:spPr>
          <a:xfrm>
            <a:off x="2602947" y="2754356"/>
            <a:ext cx="1600754"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20  :  2 =       </a:t>
            </a:r>
          </a:p>
        </p:txBody>
      </p:sp>
      <p:sp>
        <p:nvSpPr>
          <p:cNvPr id="27" name="Rectangle 26">
            <a:extLst>
              <a:ext uri="{FF2B5EF4-FFF2-40B4-BE49-F238E27FC236}">
                <a16:creationId xmlns:a16="http://schemas.microsoft.com/office/drawing/2014/main" id="{98B5BDB1-DF9F-4821-A79E-8782CA3A468A}"/>
              </a:ext>
            </a:extLst>
          </p:cNvPr>
          <p:cNvSpPr/>
          <p:nvPr/>
        </p:nvSpPr>
        <p:spPr>
          <a:xfrm>
            <a:off x="2602945" y="3232965"/>
            <a:ext cx="1472479" cy="438582"/>
          </a:xfrm>
          <a:prstGeom prst="rect">
            <a:avLst/>
          </a:prstGeom>
          <a:noFill/>
          <a:effectLst>
            <a:softEdge rad="63500"/>
          </a:effectLst>
        </p:spPr>
        <p:txBody>
          <a:bodyPr wrap="square" lIns="68580" tIns="34290" rIns="68580" bIns="34290">
            <a:spAutoFit/>
          </a:bodyPr>
          <a:lstStyle/>
          <a:p>
            <a:r>
              <a:rPr lang="vi-VN" sz="2400" b="1" dirty="0">
                <a:solidFill>
                  <a:schemeClr val="bg1"/>
                </a:solidFill>
              </a:rPr>
              <a:t>  6  :  2 =       </a:t>
            </a:r>
          </a:p>
        </p:txBody>
      </p:sp>
      <p:sp>
        <p:nvSpPr>
          <p:cNvPr id="28" name="TextBox 27">
            <a:extLst>
              <a:ext uri="{FF2B5EF4-FFF2-40B4-BE49-F238E27FC236}">
                <a16:creationId xmlns:a16="http://schemas.microsoft.com/office/drawing/2014/main" id="{F577F690-914C-4443-BF30-BBA1EFE0EC8B}"/>
              </a:ext>
            </a:extLst>
          </p:cNvPr>
          <p:cNvSpPr txBox="1"/>
          <p:nvPr/>
        </p:nvSpPr>
        <p:spPr>
          <a:xfrm>
            <a:off x="1540122" y="1138770"/>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2</a:t>
            </a:r>
          </a:p>
        </p:txBody>
      </p:sp>
      <p:sp>
        <p:nvSpPr>
          <p:cNvPr id="29" name="TextBox 28">
            <a:extLst>
              <a:ext uri="{FF2B5EF4-FFF2-40B4-BE49-F238E27FC236}">
                <a16:creationId xmlns:a16="http://schemas.microsoft.com/office/drawing/2014/main" id="{B734F8A7-294B-4349-9E55-A4F93411CE01}"/>
              </a:ext>
            </a:extLst>
          </p:cNvPr>
          <p:cNvSpPr txBox="1"/>
          <p:nvPr/>
        </p:nvSpPr>
        <p:spPr>
          <a:xfrm>
            <a:off x="1527421" y="1700787"/>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8</a:t>
            </a:r>
          </a:p>
        </p:txBody>
      </p:sp>
      <p:sp>
        <p:nvSpPr>
          <p:cNvPr id="30" name="TextBox 29">
            <a:extLst>
              <a:ext uri="{FF2B5EF4-FFF2-40B4-BE49-F238E27FC236}">
                <a16:creationId xmlns:a16="http://schemas.microsoft.com/office/drawing/2014/main" id="{0A868598-127A-454D-828C-3EC2CAB7CFDF}"/>
              </a:ext>
            </a:extLst>
          </p:cNvPr>
          <p:cNvSpPr txBox="1"/>
          <p:nvPr/>
        </p:nvSpPr>
        <p:spPr>
          <a:xfrm>
            <a:off x="1540120" y="2278311"/>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4</a:t>
            </a:r>
          </a:p>
        </p:txBody>
      </p:sp>
      <p:sp>
        <p:nvSpPr>
          <p:cNvPr id="32" name="TextBox 31">
            <a:extLst>
              <a:ext uri="{FF2B5EF4-FFF2-40B4-BE49-F238E27FC236}">
                <a16:creationId xmlns:a16="http://schemas.microsoft.com/office/drawing/2014/main" id="{C459B933-11B5-453C-8E9E-74D8E7838F53}"/>
              </a:ext>
            </a:extLst>
          </p:cNvPr>
          <p:cNvSpPr txBox="1"/>
          <p:nvPr/>
        </p:nvSpPr>
        <p:spPr>
          <a:xfrm>
            <a:off x="1552819" y="2787940"/>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5</a:t>
            </a:r>
          </a:p>
        </p:txBody>
      </p:sp>
      <p:sp>
        <p:nvSpPr>
          <p:cNvPr id="33" name="TextBox 32">
            <a:extLst>
              <a:ext uri="{FF2B5EF4-FFF2-40B4-BE49-F238E27FC236}">
                <a16:creationId xmlns:a16="http://schemas.microsoft.com/office/drawing/2014/main" id="{F7C1DAAB-1F69-4633-AA79-3E9498D23964}"/>
              </a:ext>
            </a:extLst>
          </p:cNvPr>
          <p:cNvSpPr txBox="1"/>
          <p:nvPr/>
        </p:nvSpPr>
        <p:spPr>
          <a:xfrm>
            <a:off x="1527419" y="3281953"/>
            <a:ext cx="481542"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10</a:t>
            </a:r>
          </a:p>
        </p:txBody>
      </p:sp>
      <p:sp>
        <p:nvSpPr>
          <p:cNvPr id="34" name="TextBox 33">
            <a:extLst>
              <a:ext uri="{FF2B5EF4-FFF2-40B4-BE49-F238E27FC236}">
                <a16:creationId xmlns:a16="http://schemas.microsoft.com/office/drawing/2014/main" id="{F58C26DC-65E5-40D7-B0C7-C1B177A57174}"/>
              </a:ext>
            </a:extLst>
          </p:cNvPr>
          <p:cNvSpPr txBox="1"/>
          <p:nvPr/>
        </p:nvSpPr>
        <p:spPr>
          <a:xfrm>
            <a:off x="3947090" y="1173790"/>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6</a:t>
            </a:r>
          </a:p>
        </p:txBody>
      </p:sp>
      <p:sp>
        <p:nvSpPr>
          <p:cNvPr id="35" name="TextBox 34">
            <a:extLst>
              <a:ext uri="{FF2B5EF4-FFF2-40B4-BE49-F238E27FC236}">
                <a16:creationId xmlns:a16="http://schemas.microsoft.com/office/drawing/2014/main" id="{A36B0622-2695-4D99-A450-B74A80B93B9B}"/>
              </a:ext>
            </a:extLst>
          </p:cNvPr>
          <p:cNvSpPr txBox="1"/>
          <p:nvPr/>
        </p:nvSpPr>
        <p:spPr>
          <a:xfrm>
            <a:off x="3822484" y="1682419"/>
            <a:ext cx="481542"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14</a:t>
            </a:r>
          </a:p>
        </p:txBody>
      </p:sp>
      <p:sp>
        <p:nvSpPr>
          <p:cNvPr id="36" name="TextBox 35">
            <a:extLst>
              <a:ext uri="{FF2B5EF4-FFF2-40B4-BE49-F238E27FC236}">
                <a16:creationId xmlns:a16="http://schemas.microsoft.com/office/drawing/2014/main" id="{37FD9452-0015-4441-A168-9AF156110B8C}"/>
              </a:ext>
            </a:extLst>
          </p:cNvPr>
          <p:cNvSpPr txBox="1"/>
          <p:nvPr/>
        </p:nvSpPr>
        <p:spPr>
          <a:xfrm>
            <a:off x="3933644" y="2255548"/>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7</a:t>
            </a:r>
          </a:p>
        </p:txBody>
      </p:sp>
      <p:sp>
        <p:nvSpPr>
          <p:cNvPr id="37" name="TextBox 36">
            <a:extLst>
              <a:ext uri="{FF2B5EF4-FFF2-40B4-BE49-F238E27FC236}">
                <a16:creationId xmlns:a16="http://schemas.microsoft.com/office/drawing/2014/main" id="{2FCB7F9C-CFFD-4D55-9B54-0E7800D0B5DF}"/>
              </a:ext>
            </a:extLst>
          </p:cNvPr>
          <p:cNvSpPr txBox="1"/>
          <p:nvPr/>
        </p:nvSpPr>
        <p:spPr>
          <a:xfrm>
            <a:off x="3835182" y="2749302"/>
            <a:ext cx="481542"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10</a:t>
            </a:r>
          </a:p>
        </p:txBody>
      </p:sp>
      <p:sp>
        <p:nvSpPr>
          <p:cNvPr id="38" name="TextBox 37">
            <a:extLst>
              <a:ext uri="{FF2B5EF4-FFF2-40B4-BE49-F238E27FC236}">
                <a16:creationId xmlns:a16="http://schemas.microsoft.com/office/drawing/2014/main" id="{B1B5E2C6-3B10-4D1D-9CC5-762DB92FDFD3}"/>
              </a:ext>
            </a:extLst>
          </p:cNvPr>
          <p:cNvSpPr txBox="1"/>
          <p:nvPr/>
        </p:nvSpPr>
        <p:spPr>
          <a:xfrm>
            <a:off x="3912719" y="3202689"/>
            <a:ext cx="310021" cy="438582"/>
          </a:xfrm>
          <a:prstGeom prst="rect">
            <a:avLst/>
          </a:prstGeom>
          <a:noFill/>
          <a:effectLst>
            <a:softEdge rad="63500"/>
          </a:effectLst>
        </p:spPr>
        <p:txBody>
          <a:bodyPr wrap="none" lIns="68580" tIns="34290" rIns="68580" bIns="34290" rtlCol="0">
            <a:spAutoFit/>
          </a:bodyPr>
          <a:lstStyle/>
          <a:p>
            <a:pPr algn="ctr"/>
            <a:r>
              <a:rPr lang="vi-VN" sz="2400" b="1" dirty="0">
                <a:solidFill>
                  <a:srgbClr val="FFFF00"/>
                </a:solidFill>
              </a:rPr>
              <a:t>3</a:t>
            </a:r>
          </a:p>
        </p:txBody>
      </p:sp>
      <p:pic>
        <p:nvPicPr>
          <p:cNvPr id="40" name="Picture 3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6641737" y="3221402"/>
            <a:ext cx="2455323" cy="2470765"/>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5906" y="4847111"/>
            <a:ext cx="852997" cy="76267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4151" y="3756635"/>
            <a:ext cx="669309" cy="816601"/>
          </a:xfrm>
          <a:prstGeom prst="rect">
            <a:avLst/>
          </a:prstGeom>
        </p:spPr>
      </p:pic>
    </p:spTree>
    <p:extLst>
      <p:ext uri="{BB962C8B-B14F-4D97-AF65-F5344CB8AC3E}">
        <p14:creationId xmlns:p14="http://schemas.microsoft.com/office/powerpoint/2010/main" val="32275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fltVal val="0"/>
                                          </p:val>
                                        </p:tav>
                                        <p:tav tm="100000">
                                          <p:val>
                                            <p:strVal val="#ppt_h"/>
                                          </p:val>
                                        </p:tav>
                                      </p:tavLst>
                                    </p:anim>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Effect transition="in" filter="fade">
                                      <p:cBhvr>
                                        <p:cTn id="99" dur="500"/>
                                        <p:tgtEl>
                                          <p:spTgt spid="36"/>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 calcmode="lin" valueType="num">
                                      <p:cBhvr>
                                        <p:cTn id="104" dur="500" fill="hold"/>
                                        <p:tgtEl>
                                          <p:spTgt spid="37"/>
                                        </p:tgtEl>
                                        <p:attrNameLst>
                                          <p:attrName>ppt_w</p:attrName>
                                        </p:attrNameLst>
                                      </p:cBhvr>
                                      <p:tavLst>
                                        <p:tav tm="0">
                                          <p:val>
                                            <p:fltVal val="0"/>
                                          </p:val>
                                        </p:tav>
                                        <p:tav tm="100000">
                                          <p:val>
                                            <p:strVal val="#ppt_w"/>
                                          </p:val>
                                        </p:tav>
                                      </p:tavLst>
                                    </p:anim>
                                    <p:anim calcmode="lin" valueType="num">
                                      <p:cBhvr>
                                        <p:cTn id="105" dur="500" fill="hold"/>
                                        <p:tgtEl>
                                          <p:spTgt spid="37"/>
                                        </p:tgtEl>
                                        <p:attrNameLst>
                                          <p:attrName>ppt_h</p:attrName>
                                        </p:attrNameLst>
                                      </p:cBhvr>
                                      <p:tavLst>
                                        <p:tav tm="0">
                                          <p:val>
                                            <p:fltVal val="0"/>
                                          </p:val>
                                        </p:tav>
                                        <p:tav tm="100000">
                                          <p:val>
                                            <p:strVal val="#ppt_h"/>
                                          </p:val>
                                        </p:tav>
                                      </p:tavLst>
                                    </p:anim>
                                    <p:animEffect transition="in" filter="fade">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p:cTn id="111" dur="500" fill="hold"/>
                                        <p:tgtEl>
                                          <p:spTgt spid="38"/>
                                        </p:tgtEl>
                                        <p:attrNameLst>
                                          <p:attrName>ppt_w</p:attrName>
                                        </p:attrNameLst>
                                      </p:cBhvr>
                                      <p:tavLst>
                                        <p:tav tm="0">
                                          <p:val>
                                            <p:fltVal val="0"/>
                                          </p:val>
                                        </p:tav>
                                        <p:tav tm="100000">
                                          <p:val>
                                            <p:strVal val="#ppt_w"/>
                                          </p:val>
                                        </p:tav>
                                      </p:tavLst>
                                    </p:anim>
                                    <p:anim calcmode="lin" valueType="num">
                                      <p:cBhvr>
                                        <p:cTn id="112" dur="500" fill="hold"/>
                                        <p:tgtEl>
                                          <p:spTgt spid="38"/>
                                        </p:tgtEl>
                                        <p:attrNameLst>
                                          <p:attrName>ppt_h</p:attrName>
                                        </p:attrNameLst>
                                      </p:cBhvr>
                                      <p:tavLst>
                                        <p:tav tm="0">
                                          <p:val>
                                            <p:fltVal val="0"/>
                                          </p:val>
                                        </p:tav>
                                        <p:tav tm="100000">
                                          <p:val>
                                            <p:strVal val="#ppt_h"/>
                                          </p:val>
                                        </p:tav>
                                      </p:tavLst>
                                    </p:anim>
                                    <p:animEffect transition="in" filter="fade">
                                      <p:cBhvr>
                                        <p:cTn id="1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8" grpId="0"/>
      <p:bldP spid="20" grpId="0"/>
      <p:bldP spid="21" grpId="0"/>
      <p:bldP spid="25" grpId="0"/>
      <p:bldP spid="27" grpId="0"/>
      <p:bldP spid="28" grpId="0"/>
      <p:bldP spid="29" grpId="0"/>
      <p:bldP spid="30" grpId="0"/>
      <p:bldP spid="32" grpId="0"/>
      <p:bldP spid="33" grpId="0"/>
      <p:bldP spid="34" grpId="0"/>
      <p:bldP spid="35" grpId="0"/>
      <p:bldP spid="36"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7644</TotalTime>
  <Words>810</Words>
  <Application>Microsoft Office PowerPoint</Application>
  <PresentationFormat>On-screen Show (16:10)</PresentationFormat>
  <Paragraphs>229</Paragraphs>
  <Slides>22</Slides>
  <Notes>1</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Cambria Math</vt:lpstr>
      <vt:lpstr>Arial</vt:lpstr>
      <vt:lpstr>Arial-Rounded</vt:lpstr>
      <vt:lpstr>黑体</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dc:title>
  <dc:creator>AQ</dc:creator>
  <cp:lastModifiedBy>This MC</cp:lastModifiedBy>
  <cp:revision>734</cp:revision>
  <dcterms:created xsi:type="dcterms:W3CDTF">2020-02-10T09:35:50Z</dcterms:created>
  <dcterms:modified xsi:type="dcterms:W3CDTF">2022-02-10T04:02:36Z</dcterms:modified>
</cp:coreProperties>
</file>